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58" r:id="rId4"/>
    <p:sldId id="260" r:id="rId5"/>
    <p:sldId id="268" r:id="rId6"/>
    <p:sldId id="262" r:id="rId7"/>
    <p:sldId id="267" r:id="rId8"/>
    <p:sldId id="266" r:id="rId9"/>
    <p:sldId id="265" r:id="rId10"/>
    <p:sldId id="263" r:id="rId11"/>
    <p:sldId id="261" r:id="rId12"/>
    <p:sldId id="264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20" autoAdjust="0"/>
    <p:restoredTop sz="94660"/>
  </p:normalViewPr>
  <p:slideViewPr>
    <p:cSldViewPr snapToGrid="0">
      <p:cViewPr>
        <p:scale>
          <a:sx n="75" d="100"/>
          <a:sy n="75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jpg"/><Relationship Id="rId2" Type="http://schemas.openxmlformats.org/officeDocument/2006/relationships/hyperlink" Target="chrome.jpg" TargetMode="External"/><Relationship Id="rId1" Type="http://schemas.openxmlformats.org/officeDocument/2006/relationships/image" Target="../media/image22.jpg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chrome.jpg" TargetMode="External"/><Relationship Id="rId1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chrome.jpg" TargetMode="External"/><Relationship Id="rId1" Type="http://schemas.openxmlformats.org/officeDocument/2006/relationships/image" Target="../media/image29.png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chrome.jpg" TargetMode="External"/><Relationship Id="rId1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chrome.jpg" TargetMode="External"/><Relationship Id="rId1" Type="http://schemas.openxmlformats.org/officeDocument/2006/relationships/image" Target="../media/image39.jpg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image" Target="../media/image22.jpg"/><Relationship Id="rId6" Type="http://schemas.openxmlformats.org/officeDocument/2006/relationships/image" Target="../media/image26.jpg"/><Relationship Id="rId5" Type="http://schemas.openxmlformats.org/officeDocument/2006/relationships/image" Target="../media/image23.png"/><Relationship Id="rId4" Type="http://schemas.openxmlformats.org/officeDocument/2006/relationships/image" Target="../media/image24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3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image" Target="../media/image36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image" Target="../media/image39.jp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D1034-6029-4A7D-AE19-6DA0484072FB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14D13F-3632-41C4-8140-20561423C3A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glow rad="469900">
            <a:schemeClr val="accent4">
              <a:satMod val="175000"/>
              <a:alpha val="36000"/>
            </a:schemeClr>
          </a:glow>
        </a:effectLst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9E9691A-B813-45AC-BB7D-0E4ECB447451}" type="parTrans" cxnId="{4CE99C49-2EB1-481D-8A12-D952DA4B6E6B}">
      <dgm:prSet/>
      <dgm:spPr/>
      <dgm:t>
        <a:bodyPr/>
        <a:lstStyle/>
        <a:p>
          <a:endParaRPr lang="en-US"/>
        </a:p>
      </dgm:t>
    </dgm:pt>
    <dgm:pt modelId="{547E2D24-9A76-4888-A266-29FC4DA427E9}" type="sibTrans" cxnId="{4CE99C49-2EB1-481D-8A12-D952DA4B6E6B}">
      <dgm:prSet/>
      <dgm:spPr/>
      <dgm:t>
        <a:bodyPr/>
        <a:lstStyle/>
        <a:p>
          <a:endParaRPr lang="en-US"/>
        </a:p>
      </dgm:t>
    </dgm:pt>
    <dgm:pt modelId="{EFB591E4-4017-4437-9283-47E3AB9AC713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/>
      </dgm:spPr>
      <dgm:t>
        <a:bodyPr/>
        <a:lstStyle/>
        <a:p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Visualization</a:t>
          </a:r>
          <a:endParaRPr lang="en-US" sz="2400" b="1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30F7E6F5-98FE-40F9-AB13-7644157A3B25}" type="parTrans" cxnId="{39E3166E-F8EF-4D22-A23D-1BEE8B0A4C35}">
      <dgm:prSet/>
      <dgm:spPr>
        <a:noFill/>
      </dgm:spPr>
      <dgm:t>
        <a:bodyPr/>
        <a:lstStyle/>
        <a:p>
          <a:endParaRPr lang="en-US"/>
        </a:p>
      </dgm:t>
    </dgm:pt>
    <dgm:pt modelId="{C4F101CD-28E6-4E98-846B-521F4B64D9DB}" type="sibTrans" cxnId="{39E3166E-F8EF-4D22-A23D-1BEE8B0A4C35}">
      <dgm:prSet/>
      <dgm:spPr/>
      <dgm:t>
        <a:bodyPr/>
        <a:lstStyle/>
        <a:p>
          <a:endParaRPr lang="en-US"/>
        </a:p>
      </dgm:t>
    </dgm:pt>
    <dgm:pt modelId="{3A197D95-CBDC-450E-BB50-99B03AA1B5CE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Platforms</a:t>
          </a:r>
          <a:endParaRPr lang="en-US" sz="2400" b="1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BDEC3EEC-DD14-42FC-A1A4-54FED4613933}" type="parTrans" cxnId="{AD19D9D3-E84B-41F8-98CC-F4EF0F023F02}">
      <dgm:prSet/>
      <dgm:spPr>
        <a:noFill/>
      </dgm:spPr>
      <dgm:t>
        <a:bodyPr/>
        <a:lstStyle/>
        <a:p>
          <a:endParaRPr lang="en-US" dirty="0"/>
        </a:p>
      </dgm:t>
    </dgm:pt>
    <dgm:pt modelId="{8B0F94EF-C57E-43BE-9C14-5AF1B7276094}" type="sibTrans" cxnId="{AD19D9D3-E84B-41F8-98CC-F4EF0F023F02}">
      <dgm:prSet/>
      <dgm:spPr/>
      <dgm:t>
        <a:bodyPr/>
        <a:lstStyle/>
        <a:p>
          <a:endParaRPr lang="en-US"/>
        </a:p>
      </dgm:t>
    </dgm:pt>
    <dgm:pt modelId="{9BFDE4C7-8B98-4375-89C0-D498A934689F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 w="38100"/>
      </dgm:spPr>
      <dgm:t>
        <a:bodyPr/>
        <a:lstStyle/>
        <a:p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Dependencies</a:t>
          </a:r>
          <a:endParaRPr lang="en-US" sz="2400" b="1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4B1017F0-9317-4216-9B08-890693506744}" type="parTrans" cxnId="{8DC03ADA-0F21-4D00-B8A6-A310208E9B33}">
      <dgm:prSet/>
      <dgm:spPr>
        <a:noFill/>
      </dgm:spPr>
      <dgm:t>
        <a:bodyPr/>
        <a:lstStyle/>
        <a:p>
          <a:endParaRPr lang="en-US"/>
        </a:p>
      </dgm:t>
    </dgm:pt>
    <dgm:pt modelId="{0E18E423-744C-467E-A3B1-368559C01C24}" type="sibTrans" cxnId="{8DC03ADA-0F21-4D00-B8A6-A310208E9B33}">
      <dgm:prSet/>
      <dgm:spPr/>
      <dgm:t>
        <a:bodyPr/>
        <a:lstStyle/>
        <a:p>
          <a:endParaRPr lang="en-US"/>
        </a:p>
      </dgm:t>
    </dgm:pt>
    <dgm:pt modelId="{D5089291-D1E3-4246-9C99-21223CDE7227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/>
      </dgm:spPr>
      <dgm:t>
        <a:bodyPr/>
        <a:lstStyle/>
        <a:p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Testing</a:t>
          </a:r>
          <a:endParaRPr lang="en-US" sz="2400" b="1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75291DD6-BDF0-4682-849E-4C66D64F58AC}" type="parTrans" cxnId="{97E06F84-99C3-465B-9D6C-33E6F3507EEF}">
      <dgm:prSet/>
      <dgm:spPr>
        <a:noFill/>
      </dgm:spPr>
      <dgm:t>
        <a:bodyPr/>
        <a:lstStyle/>
        <a:p>
          <a:endParaRPr lang="en-US"/>
        </a:p>
      </dgm:t>
    </dgm:pt>
    <dgm:pt modelId="{605BA091-DEE4-40FA-92E3-8AA298D8B21E}" type="sibTrans" cxnId="{97E06F84-99C3-465B-9D6C-33E6F3507EEF}">
      <dgm:prSet/>
      <dgm:spPr/>
      <dgm:t>
        <a:bodyPr/>
        <a:lstStyle/>
        <a:p>
          <a:endParaRPr lang="en-US"/>
        </a:p>
      </dgm:t>
    </dgm:pt>
    <dgm:pt modelId="{529BB9D0-FCE1-43DA-9CF2-5981B252C393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dpi="0" rotWithShape="0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/>
      </dgm:spPr>
      <dgm:t>
        <a:bodyPr/>
        <a:lstStyle/>
        <a:p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Version control + issue track</a:t>
          </a:r>
          <a:endParaRPr lang="en-US" sz="2400" b="1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5C97DA1C-5956-4C27-85CF-95F4F9B83B1F}" type="parTrans" cxnId="{8B1204C7-25E8-4541-B16A-949887009636}">
      <dgm:prSet/>
      <dgm:spPr>
        <a:noFill/>
      </dgm:spPr>
      <dgm:t>
        <a:bodyPr/>
        <a:lstStyle/>
        <a:p>
          <a:endParaRPr lang="en-US"/>
        </a:p>
      </dgm:t>
    </dgm:pt>
    <dgm:pt modelId="{8CDCEF27-A66C-4B5B-ABE6-30A71634818B}" type="sibTrans" cxnId="{8B1204C7-25E8-4541-B16A-949887009636}">
      <dgm:prSet/>
      <dgm:spPr/>
      <dgm:t>
        <a:bodyPr/>
        <a:lstStyle/>
        <a:p>
          <a:endParaRPr lang="en-US"/>
        </a:p>
      </dgm:t>
    </dgm:pt>
    <dgm:pt modelId="{551E7E67-8160-4628-B6DE-334767682EAC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dpi="0" rotWithShape="0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/>
      </dgm:spPr>
      <dgm:t>
        <a:bodyPr/>
        <a:lstStyle/>
        <a:p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Dev. Environment</a:t>
          </a:r>
          <a:endParaRPr lang="en-US" sz="2400" b="1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F48CC165-91D9-4AC5-B22E-4CCE3B94BA62}" type="parTrans" cxnId="{0767C9CF-6485-443C-8824-8836C63EB725}">
      <dgm:prSet/>
      <dgm:spPr>
        <a:noFill/>
      </dgm:spPr>
      <dgm:t>
        <a:bodyPr/>
        <a:lstStyle/>
        <a:p>
          <a:endParaRPr lang="en-US"/>
        </a:p>
      </dgm:t>
    </dgm:pt>
    <dgm:pt modelId="{8C4B89F6-9B05-44E7-A6EE-90BBCDE2B74E}" type="sibTrans" cxnId="{0767C9CF-6485-443C-8824-8836C63EB725}">
      <dgm:prSet/>
      <dgm:spPr/>
      <dgm:t>
        <a:bodyPr/>
        <a:lstStyle/>
        <a:p>
          <a:endParaRPr lang="en-US"/>
        </a:p>
      </dgm:t>
    </dgm:pt>
    <dgm:pt modelId="{B1725FB4-5A54-4809-B432-D539FD57EF6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8"/>
          <a:stretch>
            <a:fillRect/>
          </a:stretch>
        </a:blipFill>
        <a:ln w="38100"/>
      </dgm:spPr>
      <dgm:t>
        <a:bodyPr/>
        <a:lstStyle/>
        <a:p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Collaborators</a:t>
          </a:r>
          <a:endParaRPr lang="en-US" sz="2400" b="1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24B4B7B3-888E-4E8F-846F-657DED3138DC}" type="parTrans" cxnId="{16A99B6E-7809-41D8-B208-6A4F62CD5E05}">
      <dgm:prSet/>
      <dgm:spPr>
        <a:noFill/>
      </dgm:spPr>
      <dgm:t>
        <a:bodyPr/>
        <a:lstStyle/>
        <a:p>
          <a:endParaRPr lang="en-US"/>
        </a:p>
      </dgm:t>
    </dgm:pt>
    <dgm:pt modelId="{0C4CB2B7-642C-43F2-856E-A9F86064968B}" type="sibTrans" cxnId="{16A99B6E-7809-41D8-B208-6A4F62CD5E05}">
      <dgm:prSet/>
      <dgm:spPr/>
      <dgm:t>
        <a:bodyPr/>
        <a:lstStyle/>
        <a:p>
          <a:endParaRPr lang="en-US"/>
        </a:p>
      </dgm:t>
    </dgm:pt>
    <dgm:pt modelId="{0DFC8385-5949-4F12-8E79-747462FC43D0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dpi="0" rotWithShape="0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/>
      </dgm:spPr>
      <dgm:t>
        <a:bodyPr/>
        <a:lstStyle/>
        <a:p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Data Storage</a:t>
          </a:r>
          <a:endParaRPr lang="en-US" sz="2400" b="1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9E14E05C-0AAA-4781-8FA1-7E1BB148C740}" type="parTrans" cxnId="{8AE78BF4-E283-4D49-A65F-D34276C82C95}">
      <dgm:prSet/>
      <dgm:spPr>
        <a:noFill/>
      </dgm:spPr>
      <dgm:t>
        <a:bodyPr/>
        <a:lstStyle/>
        <a:p>
          <a:endParaRPr lang="en-US"/>
        </a:p>
      </dgm:t>
    </dgm:pt>
    <dgm:pt modelId="{216D2495-E2C0-4792-8869-A4C1DA2A6800}" type="sibTrans" cxnId="{8AE78BF4-E283-4D49-A65F-D34276C82C95}">
      <dgm:prSet/>
      <dgm:spPr/>
      <dgm:t>
        <a:bodyPr/>
        <a:lstStyle/>
        <a:p>
          <a:endParaRPr lang="en-US"/>
        </a:p>
      </dgm:t>
    </dgm:pt>
    <dgm:pt modelId="{78FFDA17-EBAC-4755-9C93-7068B8CEFFD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0"/>
          <a:stretch>
            <a:fillRect/>
          </a:stretch>
        </a:blipFill>
        <a:ln w="38100"/>
      </dgm:spPr>
      <dgm:t>
        <a:bodyPr/>
        <a:lstStyle/>
        <a:p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Languages</a:t>
          </a:r>
          <a:r>
            <a:rPr lang="en-US" sz="2400" dirty="0" smtClean="0"/>
            <a:t> </a:t>
          </a:r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used</a:t>
          </a:r>
          <a:endParaRPr lang="en-US" sz="2400" b="1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621AB935-BD1D-4699-9915-6C4ECFE05046}" type="parTrans" cxnId="{2562D2DD-3E9D-417A-841A-7ED859656007}">
      <dgm:prSet/>
      <dgm:spPr>
        <a:noFill/>
      </dgm:spPr>
      <dgm:t>
        <a:bodyPr/>
        <a:lstStyle/>
        <a:p>
          <a:endParaRPr lang="en-US"/>
        </a:p>
      </dgm:t>
    </dgm:pt>
    <dgm:pt modelId="{0AB8A713-7BA3-484B-88DF-B01547962F21}" type="sibTrans" cxnId="{2562D2DD-3E9D-417A-841A-7ED859656007}">
      <dgm:prSet/>
      <dgm:spPr/>
      <dgm:t>
        <a:bodyPr/>
        <a:lstStyle/>
        <a:p>
          <a:endParaRPr lang="en-US"/>
        </a:p>
      </dgm:t>
    </dgm:pt>
    <dgm:pt modelId="{87CC588C-F1CC-4827-97AD-EDBBC8E577BB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1"/>
          <a:stretch>
            <a:fillRect/>
          </a:stretch>
        </a:blipFill>
        <a:ln w="38100"/>
      </dgm:spPr>
      <dgm:t>
        <a:bodyPr/>
        <a:lstStyle/>
        <a:p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Developers</a:t>
          </a:r>
          <a:endParaRPr lang="en-US" sz="2400" b="1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FA631357-2566-42A3-82F2-88972E82D76B}" type="parTrans" cxnId="{08316474-08B0-4776-AB85-23C3C08CF73C}">
      <dgm:prSet/>
      <dgm:spPr>
        <a:noFill/>
      </dgm:spPr>
      <dgm:t>
        <a:bodyPr/>
        <a:lstStyle/>
        <a:p>
          <a:endParaRPr lang="en-US"/>
        </a:p>
      </dgm:t>
    </dgm:pt>
    <dgm:pt modelId="{8FBBD92E-F160-4D0B-8143-242391AF16E7}" type="sibTrans" cxnId="{08316474-08B0-4776-AB85-23C3C08CF73C}">
      <dgm:prSet/>
      <dgm:spPr/>
      <dgm:t>
        <a:bodyPr/>
        <a:lstStyle/>
        <a:p>
          <a:endParaRPr lang="en-US"/>
        </a:p>
      </dgm:t>
    </dgm:pt>
    <dgm:pt modelId="{62538D1C-2AAC-49A4-8208-C7EE68D5CDC0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dpi="0" rotWithShape="0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/>
      </dgm:spPr>
      <dgm:t>
        <a:bodyPr/>
        <a:lstStyle/>
        <a:p>
          <a:r>
            <a:rPr lang="en-US" sz="2400" b="1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Backers</a:t>
          </a:r>
          <a:endParaRPr lang="en-US" sz="2400" b="1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EB43B95C-520D-489E-84DE-C4DEE2F67F43}" type="parTrans" cxnId="{4E89E2CE-DD08-4560-984D-24E19893C1AE}">
      <dgm:prSet/>
      <dgm:spPr>
        <a:noFill/>
      </dgm:spPr>
      <dgm:t>
        <a:bodyPr/>
        <a:lstStyle/>
        <a:p>
          <a:endParaRPr lang="en-US"/>
        </a:p>
      </dgm:t>
    </dgm:pt>
    <dgm:pt modelId="{3684ACFB-88BF-4A94-BE8B-96697992F49A}" type="sibTrans" cxnId="{4E89E2CE-DD08-4560-984D-24E19893C1AE}">
      <dgm:prSet/>
      <dgm:spPr/>
      <dgm:t>
        <a:bodyPr/>
        <a:lstStyle/>
        <a:p>
          <a:endParaRPr lang="en-US"/>
        </a:p>
      </dgm:t>
    </dgm:pt>
    <dgm:pt modelId="{7254886A-9C72-4DEA-84CA-CE926ED9213C}" type="pres">
      <dgm:prSet presAssocID="{164D1034-6029-4A7D-AE19-6DA0484072F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20640C-7E44-4D75-BBFE-B3CD38777779}" type="pres">
      <dgm:prSet presAssocID="{0D14D13F-3632-41C4-8140-20561423C3A7}" presName="centerShape" presStyleLbl="node0" presStyleIdx="0" presStyleCnt="1" custScaleX="342744" custScaleY="213357" custLinFactNeighborX="-3552" custLinFactNeighborY="-6479"/>
      <dgm:spPr>
        <a:prstGeom prst="flowChartProcess">
          <a:avLst/>
        </a:prstGeom>
      </dgm:spPr>
    </dgm:pt>
    <dgm:pt modelId="{BF9AF45C-C11B-4718-85B8-C3C8F46014B4}" type="pres">
      <dgm:prSet presAssocID="{30F7E6F5-98FE-40F9-AB13-7644157A3B25}" presName="parTrans" presStyleLbl="sibTrans2D1" presStyleIdx="0" presStyleCnt="11"/>
      <dgm:spPr/>
    </dgm:pt>
    <dgm:pt modelId="{C4E0DD9F-7350-4DAC-9A1C-86647027A05E}" type="pres">
      <dgm:prSet presAssocID="{30F7E6F5-98FE-40F9-AB13-7644157A3B25}" presName="connectorText" presStyleLbl="sibTrans2D1" presStyleIdx="0" presStyleCnt="11"/>
      <dgm:spPr/>
    </dgm:pt>
    <dgm:pt modelId="{D93B0BC6-9987-4DD4-9AC7-838784DFF149}" type="pres">
      <dgm:prSet presAssocID="{EFB591E4-4017-4437-9283-47E3AB9AC713}" presName="node" presStyleLbl="node1" presStyleIdx="0" presStyleCnt="11" custScaleX="217839" custScaleY="57859" custRadScaleRad="169990" custRadScaleInc="-741544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3984EC29-5409-4C57-A99F-4B878E1710CA}" type="pres">
      <dgm:prSet presAssocID="{BDEC3EEC-DD14-42FC-A1A4-54FED4613933}" presName="parTrans" presStyleLbl="sibTrans2D1" presStyleIdx="1" presStyleCnt="11"/>
      <dgm:spPr/>
    </dgm:pt>
    <dgm:pt modelId="{F4238360-361C-41A6-91A5-50A9DF901BC8}" type="pres">
      <dgm:prSet presAssocID="{BDEC3EEC-DD14-42FC-A1A4-54FED4613933}" presName="connectorText" presStyleLbl="sibTrans2D1" presStyleIdx="1" presStyleCnt="11"/>
      <dgm:spPr/>
    </dgm:pt>
    <dgm:pt modelId="{48170424-D155-445F-B081-F82FD88B0FCE}" type="pres">
      <dgm:prSet presAssocID="{3A197D95-CBDC-450E-BB50-99B03AA1B5CE}" presName="node" presStyleLbl="node1" presStyleIdx="1" presStyleCnt="11" custScaleX="173915" custScaleY="254983" custRadScaleRad="147041" custRadScaleInc="459527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85377BD8-2EB6-4305-8F1F-20A134F85B19}" type="pres">
      <dgm:prSet presAssocID="{4B1017F0-9317-4216-9B08-890693506744}" presName="parTrans" presStyleLbl="sibTrans2D1" presStyleIdx="2" presStyleCnt="11"/>
      <dgm:spPr/>
    </dgm:pt>
    <dgm:pt modelId="{992B79F7-E051-4408-893A-29841D15E882}" type="pres">
      <dgm:prSet presAssocID="{4B1017F0-9317-4216-9B08-890693506744}" presName="connectorText" presStyleLbl="sibTrans2D1" presStyleIdx="2" presStyleCnt="11"/>
      <dgm:spPr/>
    </dgm:pt>
    <dgm:pt modelId="{0AB356B3-83A7-481D-B8DA-9C3F651C341D}" type="pres">
      <dgm:prSet presAssocID="{9BFDE4C7-8B98-4375-89C0-D498A934689F}" presName="node" presStyleLbl="node1" presStyleIdx="2" presStyleCnt="11" custScaleX="265185" custScaleY="155723" custRadScaleRad="163771" custRadScaleInc="-753265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21E56185-BE96-4862-A53E-9BA67A381AAE}" type="pres">
      <dgm:prSet presAssocID="{75291DD6-BDF0-4682-849E-4C66D64F58AC}" presName="parTrans" presStyleLbl="sibTrans2D1" presStyleIdx="3" presStyleCnt="11"/>
      <dgm:spPr/>
    </dgm:pt>
    <dgm:pt modelId="{95318548-1F89-4689-BA9F-03EFAE8AD625}" type="pres">
      <dgm:prSet presAssocID="{75291DD6-BDF0-4682-849E-4C66D64F58AC}" presName="connectorText" presStyleLbl="sibTrans2D1" presStyleIdx="3" presStyleCnt="11"/>
      <dgm:spPr/>
    </dgm:pt>
    <dgm:pt modelId="{69423057-D02D-4D4E-8F89-F6BB4F9ACB1A}" type="pres">
      <dgm:prSet presAssocID="{D5089291-D1E3-4246-9C99-21223CDE7227}" presName="node" presStyleLbl="node1" presStyleIdx="3" presStyleCnt="11" custScaleX="184454" custScaleY="120434" custRadScaleRad="97253" custRadScaleInc="-71514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FD83B8CB-5EFB-43E3-B259-922B07E08039}" type="pres">
      <dgm:prSet presAssocID="{5C97DA1C-5956-4C27-85CF-95F4F9B83B1F}" presName="parTrans" presStyleLbl="sibTrans2D1" presStyleIdx="4" presStyleCnt="11"/>
      <dgm:spPr/>
    </dgm:pt>
    <dgm:pt modelId="{67864B38-079A-4841-8A23-35554B59ED92}" type="pres">
      <dgm:prSet presAssocID="{5C97DA1C-5956-4C27-85CF-95F4F9B83B1F}" presName="connectorText" presStyleLbl="sibTrans2D1" presStyleIdx="4" presStyleCnt="11"/>
      <dgm:spPr/>
    </dgm:pt>
    <dgm:pt modelId="{B4487B34-D1ED-41B2-BEBC-7BE4FF878036}" type="pres">
      <dgm:prSet presAssocID="{529BB9D0-FCE1-43DA-9CF2-5981B252C393}" presName="node" presStyleLbl="node1" presStyleIdx="4" presStyleCnt="11" custScaleX="178688" custScaleY="133552" custRadScaleRad="105358" custRadScaleInc="-602115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BC4D2B4-B347-46F7-B5F8-4CFE965DCA3A}" type="pres">
      <dgm:prSet presAssocID="{F48CC165-91D9-4AC5-B22E-4CCE3B94BA62}" presName="parTrans" presStyleLbl="sibTrans2D1" presStyleIdx="5" presStyleCnt="11"/>
      <dgm:spPr/>
    </dgm:pt>
    <dgm:pt modelId="{886E2C42-CC3A-43FA-8B51-B000B7541829}" type="pres">
      <dgm:prSet presAssocID="{F48CC165-91D9-4AC5-B22E-4CCE3B94BA62}" presName="connectorText" presStyleLbl="sibTrans2D1" presStyleIdx="5" presStyleCnt="11"/>
      <dgm:spPr/>
    </dgm:pt>
    <dgm:pt modelId="{7F8F382B-AAB0-4991-B9D9-2221C25D6635}" type="pres">
      <dgm:prSet presAssocID="{551E7E67-8160-4628-B6DE-334767682EAC}" presName="node" presStyleLbl="node1" presStyleIdx="5" presStyleCnt="11" custScaleX="222061" custScaleY="93102" custRadScaleRad="155019" custRadScaleInc="529845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5A721B0-819C-44F9-9782-F1593FB932B8}" type="pres">
      <dgm:prSet presAssocID="{24B4B7B3-888E-4E8F-846F-657DED3138DC}" presName="parTrans" presStyleLbl="sibTrans2D1" presStyleIdx="6" presStyleCnt="11"/>
      <dgm:spPr/>
    </dgm:pt>
    <dgm:pt modelId="{08880D2E-A626-41A3-9818-061B2F23495F}" type="pres">
      <dgm:prSet presAssocID="{24B4B7B3-888E-4E8F-846F-657DED3138DC}" presName="connectorText" presStyleLbl="sibTrans2D1" presStyleIdx="6" presStyleCnt="11"/>
      <dgm:spPr/>
    </dgm:pt>
    <dgm:pt modelId="{2A34C18F-17D7-45C1-A6AB-13589E51F4FD}" type="pres">
      <dgm:prSet presAssocID="{B1725FB4-5A54-4809-B432-D539FD57EF65}" presName="node" presStyleLbl="node1" presStyleIdx="6" presStyleCnt="11" custScaleX="228040" custScaleY="156929" custRadScaleRad="76347" custRadScaleInc="67214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374E43D-477E-4730-904F-6E9505673EA6}" type="pres">
      <dgm:prSet presAssocID="{9E14E05C-0AAA-4781-8FA1-7E1BB148C740}" presName="parTrans" presStyleLbl="sibTrans2D1" presStyleIdx="7" presStyleCnt="11"/>
      <dgm:spPr/>
    </dgm:pt>
    <dgm:pt modelId="{FD90EB30-73F9-4CCC-A5C9-4CEBDDB221DC}" type="pres">
      <dgm:prSet presAssocID="{9E14E05C-0AAA-4781-8FA1-7E1BB148C740}" presName="connectorText" presStyleLbl="sibTrans2D1" presStyleIdx="7" presStyleCnt="11"/>
      <dgm:spPr/>
    </dgm:pt>
    <dgm:pt modelId="{F8C0E19E-CF17-4ACE-830E-EF25AB77E3BA}" type="pres">
      <dgm:prSet presAssocID="{0DFC8385-5949-4F12-8E79-747462FC43D0}" presName="node" presStyleLbl="node1" presStyleIdx="7" presStyleCnt="11" custScaleX="254664" custScaleY="77906" custRadScaleRad="129613" custRadScaleInc="-950404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956BCC60-1FF3-4919-87BC-C4796BA43F6C}" type="pres">
      <dgm:prSet presAssocID="{621AB935-BD1D-4699-9915-6C4ECFE05046}" presName="parTrans" presStyleLbl="sibTrans2D1" presStyleIdx="8" presStyleCnt="11"/>
      <dgm:spPr/>
    </dgm:pt>
    <dgm:pt modelId="{6792A6B0-AA1C-4A5E-AF71-57D5C0AC3205}" type="pres">
      <dgm:prSet presAssocID="{621AB935-BD1D-4699-9915-6C4ECFE05046}" presName="connectorText" presStyleLbl="sibTrans2D1" presStyleIdx="8" presStyleCnt="11"/>
      <dgm:spPr/>
    </dgm:pt>
    <dgm:pt modelId="{B7AB731B-5A66-4BC7-AE4B-F648E62C1E42}" type="pres">
      <dgm:prSet presAssocID="{78FFDA17-EBAC-4755-9C93-7068B8CEFFD5}" presName="node" presStyleLbl="node1" presStyleIdx="8" presStyleCnt="11" custScaleX="259789" custScaleY="173991" custRadScaleRad="139356" custRadScaleInc="76303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1B5D0964-8BE7-4B6F-9537-F80377421292}" type="pres">
      <dgm:prSet presAssocID="{FA631357-2566-42A3-82F2-88972E82D76B}" presName="parTrans" presStyleLbl="sibTrans2D1" presStyleIdx="9" presStyleCnt="11"/>
      <dgm:spPr/>
    </dgm:pt>
    <dgm:pt modelId="{1C9F345B-547C-49E6-A9B8-D09AE9E85DBE}" type="pres">
      <dgm:prSet presAssocID="{FA631357-2566-42A3-82F2-88972E82D76B}" presName="connectorText" presStyleLbl="sibTrans2D1" presStyleIdx="9" presStyleCnt="11"/>
      <dgm:spPr/>
    </dgm:pt>
    <dgm:pt modelId="{B23DE77C-ED60-43BE-A3E7-79D9035E6382}" type="pres">
      <dgm:prSet presAssocID="{87CC588C-F1CC-4827-97AD-EDBBC8E577BB}" presName="node" presStyleLbl="node1" presStyleIdx="9" presStyleCnt="11" custScaleX="158648" custScaleY="129749" custRadScaleRad="170186" custRadScaleInc="756505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7801F34-8C2E-4D8D-B91F-2631F342B70A}" type="pres">
      <dgm:prSet presAssocID="{EB43B95C-520D-489E-84DE-C4DEE2F67F43}" presName="parTrans" presStyleLbl="sibTrans2D1" presStyleIdx="10" presStyleCnt="11"/>
      <dgm:spPr/>
    </dgm:pt>
    <dgm:pt modelId="{2273BF8C-0C2C-4C2B-AB76-8B798C405746}" type="pres">
      <dgm:prSet presAssocID="{EB43B95C-520D-489E-84DE-C4DEE2F67F43}" presName="connectorText" presStyleLbl="sibTrans2D1" presStyleIdx="10" presStyleCnt="11"/>
      <dgm:spPr/>
    </dgm:pt>
    <dgm:pt modelId="{2166122E-9685-4EF1-BAD3-A44B8FC282AB}" type="pres">
      <dgm:prSet presAssocID="{62538D1C-2AAC-49A4-8208-C7EE68D5CDC0}" presName="node" presStyleLbl="node1" presStyleIdx="10" presStyleCnt="11" custScaleX="162850" custScaleY="145644" custRadScaleRad="92084" custRadScaleInc="1055374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6A99B6E-7809-41D8-B208-6A4F62CD5E05}" srcId="{0D14D13F-3632-41C4-8140-20561423C3A7}" destId="{B1725FB4-5A54-4809-B432-D539FD57EF65}" srcOrd="6" destOrd="0" parTransId="{24B4B7B3-888E-4E8F-846F-657DED3138DC}" sibTransId="{0C4CB2B7-642C-43F2-856E-A9F86064968B}"/>
    <dgm:cxn modelId="{D2313534-7C5B-49BD-B283-EFF25BD0858C}" type="presOf" srcId="{24B4B7B3-888E-4E8F-846F-657DED3138DC}" destId="{45A721B0-819C-44F9-9782-F1593FB932B8}" srcOrd="0" destOrd="0" presId="urn:microsoft.com/office/officeart/2005/8/layout/radial5"/>
    <dgm:cxn modelId="{FBA32A35-5647-43A7-B025-BAED7998291A}" type="presOf" srcId="{EB43B95C-520D-489E-84DE-C4DEE2F67F43}" destId="{87801F34-8C2E-4D8D-B91F-2631F342B70A}" srcOrd="0" destOrd="0" presId="urn:microsoft.com/office/officeart/2005/8/layout/radial5"/>
    <dgm:cxn modelId="{97D32A1B-BEE0-4144-8D5B-1D4B16B76B71}" type="presOf" srcId="{78FFDA17-EBAC-4755-9C93-7068B8CEFFD5}" destId="{B7AB731B-5A66-4BC7-AE4B-F648E62C1E42}" srcOrd="0" destOrd="0" presId="urn:microsoft.com/office/officeart/2005/8/layout/radial5"/>
    <dgm:cxn modelId="{D3EA4D96-E043-483C-BE64-1C4EB1A2A99D}" type="presOf" srcId="{4B1017F0-9317-4216-9B08-890693506744}" destId="{992B79F7-E051-4408-893A-29841D15E882}" srcOrd="1" destOrd="0" presId="urn:microsoft.com/office/officeart/2005/8/layout/radial5"/>
    <dgm:cxn modelId="{9708F834-3564-42AA-947E-534CC1896A60}" type="presOf" srcId="{9E14E05C-0AAA-4781-8FA1-7E1BB148C740}" destId="{FD90EB30-73F9-4CCC-A5C9-4CEBDDB221DC}" srcOrd="1" destOrd="0" presId="urn:microsoft.com/office/officeart/2005/8/layout/radial5"/>
    <dgm:cxn modelId="{8AE78BF4-E283-4D49-A65F-D34276C82C95}" srcId="{0D14D13F-3632-41C4-8140-20561423C3A7}" destId="{0DFC8385-5949-4F12-8E79-747462FC43D0}" srcOrd="7" destOrd="0" parTransId="{9E14E05C-0AAA-4781-8FA1-7E1BB148C740}" sibTransId="{216D2495-E2C0-4792-8869-A4C1DA2A6800}"/>
    <dgm:cxn modelId="{41EA4153-0BFF-4FA6-AE7B-ECBAED66DB24}" type="presOf" srcId="{FA631357-2566-42A3-82F2-88972E82D76B}" destId="{1B5D0964-8BE7-4B6F-9537-F80377421292}" srcOrd="0" destOrd="0" presId="urn:microsoft.com/office/officeart/2005/8/layout/radial5"/>
    <dgm:cxn modelId="{E9D4E39C-47A6-420E-A470-1EDC4ACBD1E9}" type="presOf" srcId="{FA631357-2566-42A3-82F2-88972E82D76B}" destId="{1C9F345B-547C-49E6-A9B8-D09AE9E85DBE}" srcOrd="1" destOrd="0" presId="urn:microsoft.com/office/officeart/2005/8/layout/radial5"/>
    <dgm:cxn modelId="{4CE99C49-2EB1-481D-8A12-D952DA4B6E6B}" srcId="{164D1034-6029-4A7D-AE19-6DA0484072FB}" destId="{0D14D13F-3632-41C4-8140-20561423C3A7}" srcOrd="0" destOrd="0" parTransId="{09E9691A-B813-45AC-BB7D-0E4ECB447451}" sibTransId="{547E2D24-9A76-4888-A266-29FC4DA427E9}"/>
    <dgm:cxn modelId="{4427250A-4B36-405F-8B0D-79572BDD751B}" type="presOf" srcId="{5C97DA1C-5956-4C27-85CF-95F4F9B83B1F}" destId="{FD83B8CB-5EFB-43E3-B259-922B07E08039}" srcOrd="0" destOrd="0" presId="urn:microsoft.com/office/officeart/2005/8/layout/radial5"/>
    <dgm:cxn modelId="{A1D72854-09CC-4600-9EB1-88B1ABF98BC3}" type="presOf" srcId="{B1725FB4-5A54-4809-B432-D539FD57EF65}" destId="{2A34C18F-17D7-45C1-A6AB-13589E51F4FD}" srcOrd="0" destOrd="0" presId="urn:microsoft.com/office/officeart/2005/8/layout/radial5"/>
    <dgm:cxn modelId="{C4B74D70-545E-473C-93D0-D4AC3A9BC0F9}" type="presOf" srcId="{621AB935-BD1D-4699-9915-6C4ECFE05046}" destId="{6792A6B0-AA1C-4A5E-AF71-57D5C0AC3205}" srcOrd="1" destOrd="0" presId="urn:microsoft.com/office/officeart/2005/8/layout/radial5"/>
    <dgm:cxn modelId="{DF416E33-4E56-4D8F-99B4-FC76335120BE}" type="presOf" srcId="{EB43B95C-520D-489E-84DE-C4DEE2F67F43}" destId="{2273BF8C-0C2C-4C2B-AB76-8B798C405746}" srcOrd="1" destOrd="0" presId="urn:microsoft.com/office/officeart/2005/8/layout/radial5"/>
    <dgm:cxn modelId="{8DA9F31D-B03B-4EA1-8DDE-2CE4C90DA783}" type="presOf" srcId="{F48CC165-91D9-4AC5-B22E-4CCE3B94BA62}" destId="{7BC4D2B4-B347-46F7-B5F8-4CFE965DCA3A}" srcOrd="0" destOrd="0" presId="urn:microsoft.com/office/officeart/2005/8/layout/radial5"/>
    <dgm:cxn modelId="{E80E801B-654F-46BE-B9EB-20362EDF4C96}" type="presOf" srcId="{75291DD6-BDF0-4682-849E-4C66D64F58AC}" destId="{21E56185-BE96-4862-A53E-9BA67A381AAE}" srcOrd="0" destOrd="0" presId="urn:microsoft.com/office/officeart/2005/8/layout/radial5"/>
    <dgm:cxn modelId="{30276B32-B69F-4125-BB4A-B673BA509A0F}" type="presOf" srcId="{551E7E67-8160-4628-B6DE-334767682EAC}" destId="{7F8F382B-AAB0-4991-B9D9-2221C25D6635}" srcOrd="0" destOrd="0" presId="urn:microsoft.com/office/officeart/2005/8/layout/radial5"/>
    <dgm:cxn modelId="{E48CE4FB-458E-4418-8E1D-77E3C34C90A3}" type="presOf" srcId="{F48CC165-91D9-4AC5-B22E-4CCE3B94BA62}" destId="{886E2C42-CC3A-43FA-8B51-B000B7541829}" srcOrd="1" destOrd="0" presId="urn:microsoft.com/office/officeart/2005/8/layout/radial5"/>
    <dgm:cxn modelId="{97E06F84-99C3-465B-9D6C-33E6F3507EEF}" srcId="{0D14D13F-3632-41C4-8140-20561423C3A7}" destId="{D5089291-D1E3-4246-9C99-21223CDE7227}" srcOrd="3" destOrd="0" parTransId="{75291DD6-BDF0-4682-849E-4C66D64F58AC}" sibTransId="{605BA091-DEE4-40FA-92E3-8AA298D8B21E}"/>
    <dgm:cxn modelId="{5B626DE7-231C-412D-BBC1-1D0C2146A991}" type="presOf" srcId="{87CC588C-F1CC-4827-97AD-EDBBC8E577BB}" destId="{B23DE77C-ED60-43BE-A3E7-79D9035E6382}" srcOrd="0" destOrd="0" presId="urn:microsoft.com/office/officeart/2005/8/layout/radial5"/>
    <dgm:cxn modelId="{2B9118DA-5213-450C-AE19-D9288802D7FE}" type="presOf" srcId="{D5089291-D1E3-4246-9C99-21223CDE7227}" destId="{69423057-D02D-4D4E-8F89-F6BB4F9ACB1A}" srcOrd="0" destOrd="0" presId="urn:microsoft.com/office/officeart/2005/8/layout/radial5"/>
    <dgm:cxn modelId="{C08E0F4A-0FF1-47F6-9C71-1E24BB5416C0}" type="presOf" srcId="{BDEC3EEC-DD14-42FC-A1A4-54FED4613933}" destId="{F4238360-361C-41A6-91A5-50A9DF901BC8}" srcOrd="1" destOrd="0" presId="urn:microsoft.com/office/officeart/2005/8/layout/radial5"/>
    <dgm:cxn modelId="{4E89E2CE-DD08-4560-984D-24E19893C1AE}" srcId="{0D14D13F-3632-41C4-8140-20561423C3A7}" destId="{62538D1C-2AAC-49A4-8208-C7EE68D5CDC0}" srcOrd="10" destOrd="0" parTransId="{EB43B95C-520D-489E-84DE-C4DEE2F67F43}" sibTransId="{3684ACFB-88BF-4A94-BE8B-96697992F49A}"/>
    <dgm:cxn modelId="{112F3FEE-3A14-47FB-90A1-9EC0F719F3DE}" type="presOf" srcId="{24B4B7B3-888E-4E8F-846F-657DED3138DC}" destId="{08880D2E-A626-41A3-9818-061B2F23495F}" srcOrd="1" destOrd="0" presId="urn:microsoft.com/office/officeart/2005/8/layout/radial5"/>
    <dgm:cxn modelId="{AA6FAFBE-CB18-4D5D-9538-F55BE323FFA0}" type="presOf" srcId="{0DFC8385-5949-4F12-8E79-747462FC43D0}" destId="{F8C0E19E-CF17-4ACE-830E-EF25AB77E3BA}" srcOrd="0" destOrd="0" presId="urn:microsoft.com/office/officeart/2005/8/layout/radial5"/>
    <dgm:cxn modelId="{2562D2DD-3E9D-417A-841A-7ED859656007}" srcId="{0D14D13F-3632-41C4-8140-20561423C3A7}" destId="{78FFDA17-EBAC-4755-9C93-7068B8CEFFD5}" srcOrd="8" destOrd="0" parTransId="{621AB935-BD1D-4699-9915-6C4ECFE05046}" sibTransId="{0AB8A713-7BA3-484B-88DF-B01547962F21}"/>
    <dgm:cxn modelId="{0767C9CF-6485-443C-8824-8836C63EB725}" srcId="{0D14D13F-3632-41C4-8140-20561423C3A7}" destId="{551E7E67-8160-4628-B6DE-334767682EAC}" srcOrd="5" destOrd="0" parTransId="{F48CC165-91D9-4AC5-B22E-4CCE3B94BA62}" sibTransId="{8C4B89F6-9B05-44E7-A6EE-90BBCDE2B74E}"/>
    <dgm:cxn modelId="{84EEB3EE-7563-4F31-9303-822F4474087F}" type="presOf" srcId="{30F7E6F5-98FE-40F9-AB13-7644157A3B25}" destId="{BF9AF45C-C11B-4718-85B8-C3C8F46014B4}" srcOrd="0" destOrd="0" presId="urn:microsoft.com/office/officeart/2005/8/layout/radial5"/>
    <dgm:cxn modelId="{A16D62B3-29FE-4959-B76C-B8304EE51766}" type="presOf" srcId="{EFB591E4-4017-4437-9283-47E3AB9AC713}" destId="{D93B0BC6-9987-4DD4-9AC7-838784DFF149}" srcOrd="0" destOrd="0" presId="urn:microsoft.com/office/officeart/2005/8/layout/radial5"/>
    <dgm:cxn modelId="{08316474-08B0-4776-AB85-23C3C08CF73C}" srcId="{0D14D13F-3632-41C4-8140-20561423C3A7}" destId="{87CC588C-F1CC-4827-97AD-EDBBC8E577BB}" srcOrd="9" destOrd="0" parTransId="{FA631357-2566-42A3-82F2-88972E82D76B}" sibTransId="{8FBBD92E-F160-4D0B-8143-242391AF16E7}"/>
    <dgm:cxn modelId="{8DC03ADA-0F21-4D00-B8A6-A310208E9B33}" srcId="{0D14D13F-3632-41C4-8140-20561423C3A7}" destId="{9BFDE4C7-8B98-4375-89C0-D498A934689F}" srcOrd="2" destOrd="0" parTransId="{4B1017F0-9317-4216-9B08-890693506744}" sibTransId="{0E18E423-744C-467E-A3B1-368559C01C24}"/>
    <dgm:cxn modelId="{8A964091-33E6-4D98-AF19-4C2838E659AA}" type="presOf" srcId="{9BFDE4C7-8B98-4375-89C0-D498A934689F}" destId="{0AB356B3-83A7-481D-B8DA-9C3F651C341D}" srcOrd="0" destOrd="0" presId="urn:microsoft.com/office/officeart/2005/8/layout/radial5"/>
    <dgm:cxn modelId="{62A2BCAF-E5F0-4EA7-B2E4-47E9730387E8}" type="presOf" srcId="{3A197D95-CBDC-450E-BB50-99B03AA1B5CE}" destId="{48170424-D155-445F-B081-F82FD88B0FCE}" srcOrd="0" destOrd="0" presId="urn:microsoft.com/office/officeart/2005/8/layout/radial5"/>
    <dgm:cxn modelId="{6E87794A-87E1-4030-8872-A4786D899335}" type="presOf" srcId="{164D1034-6029-4A7D-AE19-6DA0484072FB}" destId="{7254886A-9C72-4DEA-84CA-CE926ED9213C}" srcOrd="0" destOrd="0" presId="urn:microsoft.com/office/officeart/2005/8/layout/radial5"/>
    <dgm:cxn modelId="{4D5BF493-CC96-4A4D-9A89-C16D33DF0C85}" type="presOf" srcId="{9E14E05C-0AAA-4781-8FA1-7E1BB148C740}" destId="{5374E43D-477E-4730-904F-6E9505673EA6}" srcOrd="0" destOrd="0" presId="urn:microsoft.com/office/officeart/2005/8/layout/radial5"/>
    <dgm:cxn modelId="{366BABA0-B14F-4B28-8A23-940DF4D6633D}" type="presOf" srcId="{30F7E6F5-98FE-40F9-AB13-7644157A3B25}" destId="{C4E0DD9F-7350-4DAC-9A1C-86647027A05E}" srcOrd="1" destOrd="0" presId="urn:microsoft.com/office/officeart/2005/8/layout/radial5"/>
    <dgm:cxn modelId="{40DB8C4C-0FCE-4EB0-8143-EBC8DAD0DE3F}" type="presOf" srcId="{BDEC3EEC-DD14-42FC-A1A4-54FED4613933}" destId="{3984EC29-5409-4C57-A99F-4B878E1710CA}" srcOrd="0" destOrd="0" presId="urn:microsoft.com/office/officeart/2005/8/layout/radial5"/>
    <dgm:cxn modelId="{AC5FA1AF-99E9-4D53-9A59-84C9029D6D39}" type="presOf" srcId="{0D14D13F-3632-41C4-8140-20561423C3A7}" destId="{B020640C-7E44-4D75-BBFE-B3CD38777779}" srcOrd="0" destOrd="0" presId="urn:microsoft.com/office/officeart/2005/8/layout/radial5"/>
    <dgm:cxn modelId="{AD19D9D3-E84B-41F8-98CC-F4EF0F023F02}" srcId="{0D14D13F-3632-41C4-8140-20561423C3A7}" destId="{3A197D95-CBDC-450E-BB50-99B03AA1B5CE}" srcOrd="1" destOrd="0" parTransId="{BDEC3EEC-DD14-42FC-A1A4-54FED4613933}" sibTransId="{8B0F94EF-C57E-43BE-9C14-5AF1B7276094}"/>
    <dgm:cxn modelId="{63411E83-A203-40CB-9E4B-FD0B9D064C2A}" type="presOf" srcId="{621AB935-BD1D-4699-9915-6C4ECFE05046}" destId="{956BCC60-1FF3-4919-87BC-C4796BA43F6C}" srcOrd="0" destOrd="0" presId="urn:microsoft.com/office/officeart/2005/8/layout/radial5"/>
    <dgm:cxn modelId="{0766A24E-6A34-47E6-B332-C2034C14B2C1}" type="presOf" srcId="{5C97DA1C-5956-4C27-85CF-95F4F9B83B1F}" destId="{67864B38-079A-4841-8A23-35554B59ED92}" srcOrd="1" destOrd="0" presId="urn:microsoft.com/office/officeart/2005/8/layout/radial5"/>
    <dgm:cxn modelId="{8CD0B8C6-BEB2-477C-8505-2620FC08E31D}" type="presOf" srcId="{62538D1C-2AAC-49A4-8208-C7EE68D5CDC0}" destId="{2166122E-9685-4EF1-BAD3-A44B8FC282AB}" srcOrd="0" destOrd="0" presId="urn:microsoft.com/office/officeart/2005/8/layout/radial5"/>
    <dgm:cxn modelId="{B267704D-3A35-4EA6-AB41-C5E9B072DAC6}" type="presOf" srcId="{529BB9D0-FCE1-43DA-9CF2-5981B252C393}" destId="{B4487B34-D1ED-41B2-BEBC-7BE4FF878036}" srcOrd="0" destOrd="0" presId="urn:microsoft.com/office/officeart/2005/8/layout/radial5"/>
    <dgm:cxn modelId="{8B1204C7-25E8-4541-B16A-949887009636}" srcId="{0D14D13F-3632-41C4-8140-20561423C3A7}" destId="{529BB9D0-FCE1-43DA-9CF2-5981B252C393}" srcOrd="4" destOrd="0" parTransId="{5C97DA1C-5956-4C27-85CF-95F4F9B83B1F}" sibTransId="{8CDCEF27-A66C-4B5B-ABE6-30A71634818B}"/>
    <dgm:cxn modelId="{39E3166E-F8EF-4D22-A23D-1BEE8B0A4C35}" srcId="{0D14D13F-3632-41C4-8140-20561423C3A7}" destId="{EFB591E4-4017-4437-9283-47E3AB9AC713}" srcOrd="0" destOrd="0" parTransId="{30F7E6F5-98FE-40F9-AB13-7644157A3B25}" sibTransId="{C4F101CD-28E6-4E98-846B-521F4B64D9DB}"/>
    <dgm:cxn modelId="{EE2582E1-DA32-4379-8CFB-9AD62C6BDEB4}" type="presOf" srcId="{75291DD6-BDF0-4682-849E-4C66D64F58AC}" destId="{95318548-1F89-4689-BA9F-03EFAE8AD625}" srcOrd="1" destOrd="0" presId="urn:microsoft.com/office/officeart/2005/8/layout/radial5"/>
    <dgm:cxn modelId="{3115DB65-B45A-4CA2-A9E9-FDCFC49CB7F1}" type="presOf" srcId="{4B1017F0-9317-4216-9B08-890693506744}" destId="{85377BD8-2EB6-4305-8F1F-20A134F85B19}" srcOrd="0" destOrd="0" presId="urn:microsoft.com/office/officeart/2005/8/layout/radial5"/>
    <dgm:cxn modelId="{6A223204-D459-430E-A7C6-54FBEEE6843C}" type="presParOf" srcId="{7254886A-9C72-4DEA-84CA-CE926ED9213C}" destId="{B020640C-7E44-4D75-BBFE-B3CD38777779}" srcOrd="0" destOrd="0" presId="urn:microsoft.com/office/officeart/2005/8/layout/radial5"/>
    <dgm:cxn modelId="{46531379-6BB2-4B87-A0E8-4BCAEF5CB55D}" type="presParOf" srcId="{7254886A-9C72-4DEA-84CA-CE926ED9213C}" destId="{BF9AF45C-C11B-4718-85B8-C3C8F46014B4}" srcOrd="1" destOrd="0" presId="urn:microsoft.com/office/officeart/2005/8/layout/radial5"/>
    <dgm:cxn modelId="{2C272E56-48CD-4318-AB84-A5B5E0963B5B}" type="presParOf" srcId="{BF9AF45C-C11B-4718-85B8-C3C8F46014B4}" destId="{C4E0DD9F-7350-4DAC-9A1C-86647027A05E}" srcOrd="0" destOrd="0" presId="urn:microsoft.com/office/officeart/2005/8/layout/radial5"/>
    <dgm:cxn modelId="{52E878CB-03D2-418B-A850-98C624B63421}" type="presParOf" srcId="{7254886A-9C72-4DEA-84CA-CE926ED9213C}" destId="{D93B0BC6-9987-4DD4-9AC7-838784DFF149}" srcOrd="2" destOrd="0" presId="urn:microsoft.com/office/officeart/2005/8/layout/radial5"/>
    <dgm:cxn modelId="{3C5763A8-4680-44D8-ACC3-DCE35B1909A0}" type="presParOf" srcId="{7254886A-9C72-4DEA-84CA-CE926ED9213C}" destId="{3984EC29-5409-4C57-A99F-4B878E1710CA}" srcOrd="3" destOrd="0" presId="urn:microsoft.com/office/officeart/2005/8/layout/radial5"/>
    <dgm:cxn modelId="{DCF2A662-11E4-4B2C-87D2-708507DDF28A}" type="presParOf" srcId="{3984EC29-5409-4C57-A99F-4B878E1710CA}" destId="{F4238360-361C-41A6-91A5-50A9DF901BC8}" srcOrd="0" destOrd="0" presId="urn:microsoft.com/office/officeart/2005/8/layout/radial5"/>
    <dgm:cxn modelId="{42918296-3636-4B7A-94BF-06379EEFFC74}" type="presParOf" srcId="{7254886A-9C72-4DEA-84CA-CE926ED9213C}" destId="{48170424-D155-445F-B081-F82FD88B0FCE}" srcOrd="4" destOrd="0" presId="urn:microsoft.com/office/officeart/2005/8/layout/radial5"/>
    <dgm:cxn modelId="{1CEB7A55-E315-4552-B6B3-616ECEB38D5E}" type="presParOf" srcId="{7254886A-9C72-4DEA-84CA-CE926ED9213C}" destId="{85377BD8-2EB6-4305-8F1F-20A134F85B19}" srcOrd="5" destOrd="0" presId="urn:microsoft.com/office/officeart/2005/8/layout/radial5"/>
    <dgm:cxn modelId="{DEF169F1-7677-4486-B05D-00A75F498E29}" type="presParOf" srcId="{85377BD8-2EB6-4305-8F1F-20A134F85B19}" destId="{992B79F7-E051-4408-893A-29841D15E882}" srcOrd="0" destOrd="0" presId="urn:microsoft.com/office/officeart/2005/8/layout/radial5"/>
    <dgm:cxn modelId="{36286C51-1808-48B4-BFB8-DFC4A8BE9BBC}" type="presParOf" srcId="{7254886A-9C72-4DEA-84CA-CE926ED9213C}" destId="{0AB356B3-83A7-481D-B8DA-9C3F651C341D}" srcOrd="6" destOrd="0" presId="urn:microsoft.com/office/officeart/2005/8/layout/radial5"/>
    <dgm:cxn modelId="{6B15D778-87C2-4EBC-9CA3-388970830FF8}" type="presParOf" srcId="{7254886A-9C72-4DEA-84CA-CE926ED9213C}" destId="{21E56185-BE96-4862-A53E-9BA67A381AAE}" srcOrd="7" destOrd="0" presId="urn:microsoft.com/office/officeart/2005/8/layout/radial5"/>
    <dgm:cxn modelId="{C6640E3F-B925-4410-BADE-2449F520746D}" type="presParOf" srcId="{21E56185-BE96-4862-A53E-9BA67A381AAE}" destId="{95318548-1F89-4689-BA9F-03EFAE8AD625}" srcOrd="0" destOrd="0" presId="urn:microsoft.com/office/officeart/2005/8/layout/radial5"/>
    <dgm:cxn modelId="{6ACCA9CB-44BC-4F84-ABEE-1F796A84D112}" type="presParOf" srcId="{7254886A-9C72-4DEA-84CA-CE926ED9213C}" destId="{69423057-D02D-4D4E-8F89-F6BB4F9ACB1A}" srcOrd="8" destOrd="0" presId="urn:microsoft.com/office/officeart/2005/8/layout/radial5"/>
    <dgm:cxn modelId="{2C1E1D07-8CDF-4F45-8944-97894183F4B6}" type="presParOf" srcId="{7254886A-9C72-4DEA-84CA-CE926ED9213C}" destId="{FD83B8CB-5EFB-43E3-B259-922B07E08039}" srcOrd="9" destOrd="0" presId="urn:microsoft.com/office/officeart/2005/8/layout/radial5"/>
    <dgm:cxn modelId="{01B2F1FA-2916-4DE7-A821-274F5DD4D4ED}" type="presParOf" srcId="{FD83B8CB-5EFB-43E3-B259-922B07E08039}" destId="{67864B38-079A-4841-8A23-35554B59ED92}" srcOrd="0" destOrd="0" presId="urn:microsoft.com/office/officeart/2005/8/layout/radial5"/>
    <dgm:cxn modelId="{194FDB76-B15E-47D1-A628-2A1AE78AAAF4}" type="presParOf" srcId="{7254886A-9C72-4DEA-84CA-CE926ED9213C}" destId="{B4487B34-D1ED-41B2-BEBC-7BE4FF878036}" srcOrd="10" destOrd="0" presId="urn:microsoft.com/office/officeart/2005/8/layout/radial5"/>
    <dgm:cxn modelId="{AA96B563-1B6D-4D5E-9CCD-D97BB48247BD}" type="presParOf" srcId="{7254886A-9C72-4DEA-84CA-CE926ED9213C}" destId="{7BC4D2B4-B347-46F7-B5F8-4CFE965DCA3A}" srcOrd="11" destOrd="0" presId="urn:microsoft.com/office/officeart/2005/8/layout/radial5"/>
    <dgm:cxn modelId="{078B48F8-4E9D-4870-AE7B-9A956F0F4772}" type="presParOf" srcId="{7BC4D2B4-B347-46F7-B5F8-4CFE965DCA3A}" destId="{886E2C42-CC3A-43FA-8B51-B000B7541829}" srcOrd="0" destOrd="0" presId="urn:microsoft.com/office/officeart/2005/8/layout/radial5"/>
    <dgm:cxn modelId="{FE53F6C9-0238-4166-B216-D659C0CB88F7}" type="presParOf" srcId="{7254886A-9C72-4DEA-84CA-CE926ED9213C}" destId="{7F8F382B-AAB0-4991-B9D9-2221C25D6635}" srcOrd="12" destOrd="0" presId="urn:microsoft.com/office/officeart/2005/8/layout/radial5"/>
    <dgm:cxn modelId="{6136005C-D6BD-4E5B-A5EA-1E6B788F9A07}" type="presParOf" srcId="{7254886A-9C72-4DEA-84CA-CE926ED9213C}" destId="{45A721B0-819C-44F9-9782-F1593FB932B8}" srcOrd="13" destOrd="0" presId="urn:microsoft.com/office/officeart/2005/8/layout/radial5"/>
    <dgm:cxn modelId="{22BA0126-4C8A-4132-9026-AAB84459A184}" type="presParOf" srcId="{45A721B0-819C-44F9-9782-F1593FB932B8}" destId="{08880D2E-A626-41A3-9818-061B2F23495F}" srcOrd="0" destOrd="0" presId="urn:microsoft.com/office/officeart/2005/8/layout/radial5"/>
    <dgm:cxn modelId="{3D5640B3-4086-42EC-BD8E-A68E9541BD74}" type="presParOf" srcId="{7254886A-9C72-4DEA-84CA-CE926ED9213C}" destId="{2A34C18F-17D7-45C1-A6AB-13589E51F4FD}" srcOrd="14" destOrd="0" presId="urn:microsoft.com/office/officeart/2005/8/layout/radial5"/>
    <dgm:cxn modelId="{22BC6900-1E26-4378-BBDC-4E09AD817C6D}" type="presParOf" srcId="{7254886A-9C72-4DEA-84CA-CE926ED9213C}" destId="{5374E43D-477E-4730-904F-6E9505673EA6}" srcOrd="15" destOrd="0" presId="urn:microsoft.com/office/officeart/2005/8/layout/radial5"/>
    <dgm:cxn modelId="{13614E31-459A-4764-B719-36C57BB55E1B}" type="presParOf" srcId="{5374E43D-477E-4730-904F-6E9505673EA6}" destId="{FD90EB30-73F9-4CCC-A5C9-4CEBDDB221DC}" srcOrd="0" destOrd="0" presId="urn:microsoft.com/office/officeart/2005/8/layout/radial5"/>
    <dgm:cxn modelId="{82746DEC-B53F-446D-B882-55EA08086212}" type="presParOf" srcId="{7254886A-9C72-4DEA-84CA-CE926ED9213C}" destId="{F8C0E19E-CF17-4ACE-830E-EF25AB77E3BA}" srcOrd="16" destOrd="0" presId="urn:microsoft.com/office/officeart/2005/8/layout/radial5"/>
    <dgm:cxn modelId="{94E24C44-5C0B-4723-AD4C-65FB552866A2}" type="presParOf" srcId="{7254886A-9C72-4DEA-84CA-CE926ED9213C}" destId="{956BCC60-1FF3-4919-87BC-C4796BA43F6C}" srcOrd="17" destOrd="0" presId="urn:microsoft.com/office/officeart/2005/8/layout/radial5"/>
    <dgm:cxn modelId="{4357148A-DC69-4034-A598-E1EC802EE51A}" type="presParOf" srcId="{956BCC60-1FF3-4919-87BC-C4796BA43F6C}" destId="{6792A6B0-AA1C-4A5E-AF71-57D5C0AC3205}" srcOrd="0" destOrd="0" presId="urn:microsoft.com/office/officeart/2005/8/layout/radial5"/>
    <dgm:cxn modelId="{7D8E8223-3B5E-4C20-94CE-5E38E979EDC1}" type="presParOf" srcId="{7254886A-9C72-4DEA-84CA-CE926ED9213C}" destId="{B7AB731B-5A66-4BC7-AE4B-F648E62C1E42}" srcOrd="18" destOrd="0" presId="urn:microsoft.com/office/officeart/2005/8/layout/radial5"/>
    <dgm:cxn modelId="{A3F0059E-AD93-47DD-8866-43F60E39EAD3}" type="presParOf" srcId="{7254886A-9C72-4DEA-84CA-CE926ED9213C}" destId="{1B5D0964-8BE7-4B6F-9537-F80377421292}" srcOrd="19" destOrd="0" presId="urn:microsoft.com/office/officeart/2005/8/layout/radial5"/>
    <dgm:cxn modelId="{3F90541C-6B8E-4730-93D6-BFF4097AFECF}" type="presParOf" srcId="{1B5D0964-8BE7-4B6F-9537-F80377421292}" destId="{1C9F345B-547C-49E6-A9B8-D09AE9E85DBE}" srcOrd="0" destOrd="0" presId="urn:microsoft.com/office/officeart/2005/8/layout/radial5"/>
    <dgm:cxn modelId="{610756C5-4D26-4BD7-9408-2D79F5E9E231}" type="presParOf" srcId="{7254886A-9C72-4DEA-84CA-CE926ED9213C}" destId="{B23DE77C-ED60-43BE-A3E7-79D9035E6382}" srcOrd="20" destOrd="0" presId="urn:microsoft.com/office/officeart/2005/8/layout/radial5"/>
    <dgm:cxn modelId="{6C027ED2-68DA-41E7-943C-D907481C938C}" type="presParOf" srcId="{7254886A-9C72-4DEA-84CA-CE926ED9213C}" destId="{87801F34-8C2E-4D8D-B91F-2631F342B70A}" srcOrd="21" destOrd="0" presId="urn:microsoft.com/office/officeart/2005/8/layout/radial5"/>
    <dgm:cxn modelId="{89465920-E3DD-4702-845D-8509D76B6FC0}" type="presParOf" srcId="{87801F34-8C2E-4D8D-B91F-2631F342B70A}" destId="{2273BF8C-0C2C-4C2B-AB76-8B798C405746}" srcOrd="0" destOrd="0" presId="urn:microsoft.com/office/officeart/2005/8/layout/radial5"/>
    <dgm:cxn modelId="{C66001CE-8784-4B50-92D1-96E239EFBBE2}" type="presParOf" srcId="{7254886A-9C72-4DEA-84CA-CE926ED9213C}" destId="{2166122E-9685-4EF1-BAD3-A44B8FC282AB}" srcOrd="2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4D1034-6029-4A7D-AE19-6DA0484072FB}" type="doc">
      <dgm:prSet loTypeId="urn:microsoft.com/office/officeart/2005/8/layout/radial5" loCatId="relationship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14D13F-3632-41C4-8140-20561423C3A7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9E9691A-B813-45AC-BB7D-0E4ECB447451}" type="parTrans" cxnId="{4CE99C49-2EB1-481D-8A12-D952DA4B6E6B}">
      <dgm:prSet/>
      <dgm:spPr/>
      <dgm:t>
        <a:bodyPr/>
        <a:lstStyle/>
        <a:p>
          <a:endParaRPr lang="en-US"/>
        </a:p>
      </dgm:t>
    </dgm:pt>
    <dgm:pt modelId="{547E2D24-9A76-4888-A266-29FC4DA427E9}" type="sibTrans" cxnId="{4CE99C49-2EB1-481D-8A12-D952DA4B6E6B}">
      <dgm:prSet/>
      <dgm:spPr/>
      <dgm:t>
        <a:bodyPr/>
        <a:lstStyle/>
        <a:p>
          <a:endParaRPr lang="en-US"/>
        </a:p>
      </dgm:t>
    </dgm:pt>
    <dgm:pt modelId="{EFB591E4-4017-4437-9283-47E3AB9AC713}">
      <dgm:prSet phldrT="[Text]" custT="1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Visualization</a:t>
          </a:r>
          <a:endParaRPr lang="en-US" sz="2400" b="1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30F7E6F5-98FE-40F9-AB13-7644157A3B25}" type="parTrans" cxnId="{39E3166E-F8EF-4D22-A23D-1BEE8B0A4C35}">
      <dgm:prSet/>
      <dgm:spPr>
        <a:noFill/>
      </dgm:spPr>
      <dgm:t>
        <a:bodyPr/>
        <a:lstStyle/>
        <a:p>
          <a:endParaRPr lang="en-US"/>
        </a:p>
      </dgm:t>
    </dgm:pt>
    <dgm:pt modelId="{C4F101CD-28E6-4E98-846B-521F4B64D9DB}" type="sibTrans" cxnId="{39E3166E-F8EF-4D22-A23D-1BEE8B0A4C35}">
      <dgm:prSet/>
      <dgm:spPr/>
      <dgm:t>
        <a:bodyPr/>
        <a:lstStyle/>
        <a:p>
          <a:endParaRPr lang="en-US"/>
        </a:p>
      </dgm:t>
    </dgm:pt>
    <dgm:pt modelId="{3A197D95-CBDC-450E-BB50-99B03AA1B5CE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Platforms</a:t>
          </a:r>
          <a:endParaRPr lang="en-US" sz="2400" b="1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BDEC3EEC-DD14-42FC-A1A4-54FED4613933}" type="parTrans" cxnId="{AD19D9D3-E84B-41F8-98CC-F4EF0F023F02}">
      <dgm:prSet/>
      <dgm:spPr>
        <a:noFill/>
      </dgm:spPr>
      <dgm:t>
        <a:bodyPr/>
        <a:lstStyle/>
        <a:p>
          <a:endParaRPr lang="en-US" dirty="0"/>
        </a:p>
      </dgm:t>
    </dgm:pt>
    <dgm:pt modelId="{8B0F94EF-C57E-43BE-9C14-5AF1B7276094}" type="sibTrans" cxnId="{AD19D9D3-E84B-41F8-98CC-F4EF0F023F02}">
      <dgm:prSet/>
      <dgm:spPr/>
      <dgm:t>
        <a:bodyPr/>
        <a:lstStyle/>
        <a:p>
          <a:endParaRPr lang="en-US"/>
        </a:p>
      </dgm:t>
    </dgm:pt>
    <dgm:pt modelId="{9BFDE4C7-8B98-4375-89C0-D498A934689F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Dependencies</a:t>
          </a:r>
          <a:endParaRPr lang="en-US" sz="2400" b="1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4B1017F0-9317-4216-9B08-890693506744}" type="parTrans" cxnId="{8DC03ADA-0F21-4D00-B8A6-A310208E9B33}">
      <dgm:prSet/>
      <dgm:spPr>
        <a:noFill/>
      </dgm:spPr>
      <dgm:t>
        <a:bodyPr/>
        <a:lstStyle/>
        <a:p>
          <a:endParaRPr lang="en-US"/>
        </a:p>
      </dgm:t>
    </dgm:pt>
    <dgm:pt modelId="{0E18E423-744C-467E-A3B1-368559C01C24}" type="sibTrans" cxnId="{8DC03ADA-0F21-4D00-B8A6-A310208E9B33}">
      <dgm:prSet/>
      <dgm:spPr/>
      <dgm:t>
        <a:bodyPr/>
        <a:lstStyle/>
        <a:p>
          <a:endParaRPr lang="en-US"/>
        </a:p>
      </dgm:t>
    </dgm:pt>
    <dgm:pt modelId="{D5089291-D1E3-4246-9C99-21223CDE7227}">
      <dgm:prSet phldrT="[Text]" custT="1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Testing</a:t>
          </a:r>
          <a:endParaRPr lang="en-US" sz="2400" b="1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75291DD6-BDF0-4682-849E-4C66D64F58AC}" type="parTrans" cxnId="{97E06F84-99C3-465B-9D6C-33E6F3507EEF}">
      <dgm:prSet/>
      <dgm:spPr>
        <a:noFill/>
      </dgm:spPr>
      <dgm:t>
        <a:bodyPr/>
        <a:lstStyle/>
        <a:p>
          <a:endParaRPr lang="en-US"/>
        </a:p>
      </dgm:t>
    </dgm:pt>
    <dgm:pt modelId="{605BA091-DEE4-40FA-92E3-8AA298D8B21E}" type="sibTrans" cxnId="{97E06F84-99C3-465B-9D6C-33E6F3507EEF}">
      <dgm:prSet/>
      <dgm:spPr/>
      <dgm:t>
        <a:bodyPr/>
        <a:lstStyle/>
        <a:p>
          <a:endParaRPr lang="en-US"/>
        </a:p>
      </dgm:t>
    </dgm:pt>
    <dgm:pt modelId="{529BB9D0-FCE1-43DA-9CF2-5981B252C393}">
      <dgm:prSet custT="1"/>
      <dgm:spPr>
        <a:blipFill dpi="0" rotWithShape="0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Version control + issue track</a:t>
          </a:r>
          <a:endParaRPr lang="en-US" sz="2400" b="1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5C97DA1C-5956-4C27-85CF-95F4F9B83B1F}" type="parTrans" cxnId="{8B1204C7-25E8-4541-B16A-949887009636}">
      <dgm:prSet/>
      <dgm:spPr>
        <a:noFill/>
      </dgm:spPr>
      <dgm:t>
        <a:bodyPr/>
        <a:lstStyle/>
        <a:p>
          <a:endParaRPr lang="en-US"/>
        </a:p>
      </dgm:t>
    </dgm:pt>
    <dgm:pt modelId="{8CDCEF27-A66C-4B5B-ABE6-30A71634818B}" type="sibTrans" cxnId="{8B1204C7-25E8-4541-B16A-949887009636}">
      <dgm:prSet/>
      <dgm:spPr/>
      <dgm:t>
        <a:bodyPr/>
        <a:lstStyle/>
        <a:p>
          <a:endParaRPr lang="en-US"/>
        </a:p>
      </dgm:t>
    </dgm:pt>
    <dgm:pt modelId="{551E7E67-8160-4628-B6DE-334767682EAC}">
      <dgm:prSet custT="1"/>
      <dgm:spPr>
        <a:blipFill dpi="0" rotWithShape="0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Dev. Environment</a:t>
          </a:r>
          <a:endParaRPr lang="en-US" sz="2400" b="1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F48CC165-91D9-4AC5-B22E-4CCE3B94BA62}" type="parTrans" cxnId="{0767C9CF-6485-443C-8824-8836C63EB725}">
      <dgm:prSet/>
      <dgm:spPr>
        <a:noFill/>
      </dgm:spPr>
      <dgm:t>
        <a:bodyPr/>
        <a:lstStyle/>
        <a:p>
          <a:endParaRPr lang="en-US"/>
        </a:p>
      </dgm:t>
    </dgm:pt>
    <dgm:pt modelId="{8C4B89F6-9B05-44E7-A6EE-90BBCDE2B74E}" type="sibTrans" cxnId="{0767C9CF-6485-443C-8824-8836C63EB725}">
      <dgm:prSet/>
      <dgm:spPr/>
      <dgm:t>
        <a:bodyPr/>
        <a:lstStyle/>
        <a:p>
          <a:endParaRPr lang="en-US"/>
        </a:p>
      </dgm:t>
    </dgm:pt>
    <dgm:pt modelId="{B1725FB4-5A54-4809-B432-D539FD57EF65}">
      <dgm:prSet custT="1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Collaborators</a:t>
          </a:r>
          <a:endParaRPr lang="en-US" sz="2400" b="1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24B4B7B3-888E-4E8F-846F-657DED3138DC}" type="parTrans" cxnId="{16A99B6E-7809-41D8-B208-6A4F62CD5E05}">
      <dgm:prSet/>
      <dgm:spPr>
        <a:noFill/>
      </dgm:spPr>
      <dgm:t>
        <a:bodyPr/>
        <a:lstStyle/>
        <a:p>
          <a:endParaRPr lang="en-US"/>
        </a:p>
      </dgm:t>
    </dgm:pt>
    <dgm:pt modelId="{0C4CB2B7-642C-43F2-856E-A9F86064968B}" type="sibTrans" cxnId="{16A99B6E-7809-41D8-B208-6A4F62CD5E05}">
      <dgm:prSet/>
      <dgm:spPr/>
      <dgm:t>
        <a:bodyPr/>
        <a:lstStyle/>
        <a:p>
          <a:endParaRPr lang="en-US"/>
        </a:p>
      </dgm:t>
    </dgm:pt>
    <dgm:pt modelId="{0DFC8385-5949-4F12-8E79-747462FC43D0}">
      <dgm:prSet custT="1"/>
      <dgm:spPr>
        <a:blipFill dpi="0" rotWithShape="0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Data Storage</a:t>
          </a:r>
          <a:endParaRPr lang="en-US" sz="2400" b="1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9E14E05C-0AAA-4781-8FA1-7E1BB148C740}" type="parTrans" cxnId="{8AE78BF4-E283-4D49-A65F-D34276C82C95}">
      <dgm:prSet/>
      <dgm:spPr>
        <a:noFill/>
      </dgm:spPr>
      <dgm:t>
        <a:bodyPr/>
        <a:lstStyle/>
        <a:p>
          <a:endParaRPr lang="en-US"/>
        </a:p>
      </dgm:t>
    </dgm:pt>
    <dgm:pt modelId="{216D2495-E2C0-4792-8869-A4C1DA2A6800}" type="sibTrans" cxnId="{8AE78BF4-E283-4D49-A65F-D34276C82C95}">
      <dgm:prSet/>
      <dgm:spPr/>
      <dgm:t>
        <a:bodyPr/>
        <a:lstStyle/>
        <a:p>
          <a:endParaRPr lang="en-US"/>
        </a:p>
      </dgm:t>
    </dgm:pt>
    <dgm:pt modelId="{78FFDA17-EBAC-4755-9C93-7068B8CEFFD5}">
      <dgm:prSet custT="1"/>
      <dgm:spPr>
        <a:blipFill rotWithShape="0">
          <a:blip xmlns:r="http://schemas.openxmlformats.org/officeDocument/2006/relationships" r:embed="rId10"/>
          <a:stretch>
            <a:fillRect/>
          </a:stretch>
        </a:blipFill>
      </dgm:spPr>
      <dgm:t>
        <a:bodyPr/>
        <a:lstStyle/>
        <a:p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Languages</a:t>
          </a:r>
          <a:r>
            <a:rPr lang="en-US" sz="2400" smtClean="0"/>
            <a:t> </a:t>
          </a:r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used</a:t>
          </a:r>
          <a:endParaRPr lang="en-US" sz="2400" b="1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621AB935-BD1D-4699-9915-6C4ECFE05046}" type="parTrans" cxnId="{2562D2DD-3E9D-417A-841A-7ED859656007}">
      <dgm:prSet/>
      <dgm:spPr>
        <a:noFill/>
      </dgm:spPr>
      <dgm:t>
        <a:bodyPr/>
        <a:lstStyle/>
        <a:p>
          <a:endParaRPr lang="en-US"/>
        </a:p>
      </dgm:t>
    </dgm:pt>
    <dgm:pt modelId="{0AB8A713-7BA3-484B-88DF-B01547962F21}" type="sibTrans" cxnId="{2562D2DD-3E9D-417A-841A-7ED859656007}">
      <dgm:prSet/>
      <dgm:spPr/>
      <dgm:t>
        <a:bodyPr/>
        <a:lstStyle/>
        <a:p>
          <a:endParaRPr lang="en-US"/>
        </a:p>
      </dgm:t>
    </dgm:pt>
    <dgm:pt modelId="{87CC588C-F1CC-4827-97AD-EDBBC8E577BB}">
      <dgm:prSet custT="1"/>
      <dgm:spPr>
        <a:blipFill rotWithShape="0">
          <a:blip xmlns:r="http://schemas.openxmlformats.org/officeDocument/2006/relationships" r:embed="rId11"/>
          <a:stretch>
            <a:fillRect/>
          </a:stretch>
        </a:blipFill>
      </dgm:spPr>
      <dgm:t>
        <a:bodyPr/>
        <a:lstStyle/>
        <a:p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Developers</a:t>
          </a:r>
          <a:endParaRPr lang="en-US" sz="2400" b="1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FA631357-2566-42A3-82F2-88972E82D76B}" type="parTrans" cxnId="{08316474-08B0-4776-AB85-23C3C08CF73C}">
      <dgm:prSet/>
      <dgm:spPr>
        <a:noFill/>
      </dgm:spPr>
      <dgm:t>
        <a:bodyPr/>
        <a:lstStyle/>
        <a:p>
          <a:endParaRPr lang="en-US"/>
        </a:p>
      </dgm:t>
    </dgm:pt>
    <dgm:pt modelId="{8FBBD92E-F160-4D0B-8143-242391AF16E7}" type="sibTrans" cxnId="{08316474-08B0-4776-AB85-23C3C08CF73C}">
      <dgm:prSet/>
      <dgm:spPr/>
      <dgm:t>
        <a:bodyPr/>
        <a:lstStyle/>
        <a:p>
          <a:endParaRPr lang="en-US"/>
        </a:p>
      </dgm:t>
    </dgm:pt>
    <dgm:pt modelId="{62538D1C-2AAC-49A4-8208-C7EE68D5CDC0}">
      <dgm:prSet custT="1"/>
      <dgm:spPr>
        <a:blipFill dpi="0" rotWithShape="0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sz="2400" b="1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Backers</a:t>
          </a:r>
          <a:endParaRPr lang="en-US" sz="2400" b="1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gm:t>
    </dgm:pt>
    <dgm:pt modelId="{EB43B95C-520D-489E-84DE-C4DEE2F67F43}" type="parTrans" cxnId="{4E89E2CE-DD08-4560-984D-24E19893C1AE}">
      <dgm:prSet/>
      <dgm:spPr>
        <a:noFill/>
      </dgm:spPr>
      <dgm:t>
        <a:bodyPr/>
        <a:lstStyle/>
        <a:p>
          <a:endParaRPr lang="en-US"/>
        </a:p>
      </dgm:t>
    </dgm:pt>
    <dgm:pt modelId="{3684ACFB-88BF-4A94-BE8B-96697992F49A}" type="sibTrans" cxnId="{4E89E2CE-DD08-4560-984D-24E19893C1AE}">
      <dgm:prSet/>
      <dgm:spPr/>
      <dgm:t>
        <a:bodyPr/>
        <a:lstStyle/>
        <a:p>
          <a:endParaRPr lang="en-US"/>
        </a:p>
      </dgm:t>
    </dgm:pt>
    <dgm:pt modelId="{7254886A-9C72-4DEA-84CA-CE926ED9213C}" type="pres">
      <dgm:prSet presAssocID="{164D1034-6029-4A7D-AE19-6DA0484072F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20640C-7E44-4D75-BBFE-B3CD38777779}" type="pres">
      <dgm:prSet presAssocID="{0D14D13F-3632-41C4-8140-20561423C3A7}" presName="centerShape" presStyleLbl="node0" presStyleIdx="0" presStyleCnt="1" custScaleX="342744" custScaleY="213357" custLinFactNeighborX="-3552" custLinFactNeighborY="-6479"/>
      <dgm:spPr>
        <a:prstGeom prst="flowChartProcess">
          <a:avLst/>
        </a:prstGeom>
      </dgm:spPr>
    </dgm:pt>
    <dgm:pt modelId="{BF9AF45C-C11B-4718-85B8-C3C8F46014B4}" type="pres">
      <dgm:prSet presAssocID="{30F7E6F5-98FE-40F9-AB13-7644157A3B25}" presName="parTrans" presStyleLbl="sibTrans2D1" presStyleIdx="0" presStyleCnt="11"/>
      <dgm:spPr/>
    </dgm:pt>
    <dgm:pt modelId="{C4E0DD9F-7350-4DAC-9A1C-86647027A05E}" type="pres">
      <dgm:prSet presAssocID="{30F7E6F5-98FE-40F9-AB13-7644157A3B25}" presName="connectorText" presStyleLbl="sibTrans2D1" presStyleIdx="0" presStyleCnt="11"/>
      <dgm:spPr/>
    </dgm:pt>
    <dgm:pt modelId="{D93B0BC6-9987-4DD4-9AC7-838784DFF149}" type="pres">
      <dgm:prSet presAssocID="{EFB591E4-4017-4437-9283-47E3AB9AC713}" presName="node" presStyleLbl="node1" presStyleIdx="0" presStyleCnt="11" custScaleX="217839" custScaleY="57859" custRadScaleRad="171507" custRadScaleInc="-740834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3984EC29-5409-4C57-A99F-4B878E1710CA}" type="pres">
      <dgm:prSet presAssocID="{BDEC3EEC-DD14-42FC-A1A4-54FED4613933}" presName="parTrans" presStyleLbl="sibTrans2D1" presStyleIdx="1" presStyleCnt="11"/>
      <dgm:spPr/>
    </dgm:pt>
    <dgm:pt modelId="{F4238360-361C-41A6-91A5-50A9DF901BC8}" type="pres">
      <dgm:prSet presAssocID="{BDEC3EEC-DD14-42FC-A1A4-54FED4613933}" presName="connectorText" presStyleLbl="sibTrans2D1" presStyleIdx="1" presStyleCnt="11"/>
      <dgm:spPr/>
    </dgm:pt>
    <dgm:pt modelId="{48170424-D155-445F-B081-F82FD88B0FCE}" type="pres">
      <dgm:prSet presAssocID="{3A197D95-CBDC-450E-BB50-99B03AA1B5CE}" presName="node" presStyleLbl="node1" presStyleIdx="1" presStyleCnt="11" custScaleX="173915" custScaleY="254983" custRadScaleRad="147041" custRadScaleInc="459527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85377BD8-2EB6-4305-8F1F-20A134F85B19}" type="pres">
      <dgm:prSet presAssocID="{4B1017F0-9317-4216-9B08-890693506744}" presName="parTrans" presStyleLbl="sibTrans2D1" presStyleIdx="2" presStyleCnt="11"/>
      <dgm:spPr/>
    </dgm:pt>
    <dgm:pt modelId="{992B79F7-E051-4408-893A-29841D15E882}" type="pres">
      <dgm:prSet presAssocID="{4B1017F0-9317-4216-9B08-890693506744}" presName="connectorText" presStyleLbl="sibTrans2D1" presStyleIdx="2" presStyleCnt="11"/>
      <dgm:spPr/>
    </dgm:pt>
    <dgm:pt modelId="{0AB356B3-83A7-481D-B8DA-9C3F651C341D}" type="pres">
      <dgm:prSet presAssocID="{9BFDE4C7-8B98-4375-89C0-D498A934689F}" presName="node" presStyleLbl="node1" presStyleIdx="2" presStyleCnt="11" custScaleX="265185" custScaleY="155723" custRadScaleRad="163771" custRadScaleInc="-753265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21E56185-BE96-4862-A53E-9BA67A381AAE}" type="pres">
      <dgm:prSet presAssocID="{75291DD6-BDF0-4682-849E-4C66D64F58AC}" presName="parTrans" presStyleLbl="sibTrans2D1" presStyleIdx="3" presStyleCnt="11"/>
      <dgm:spPr/>
    </dgm:pt>
    <dgm:pt modelId="{95318548-1F89-4689-BA9F-03EFAE8AD625}" type="pres">
      <dgm:prSet presAssocID="{75291DD6-BDF0-4682-849E-4C66D64F58AC}" presName="connectorText" presStyleLbl="sibTrans2D1" presStyleIdx="3" presStyleCnt="11"/>
      <dgm:spPr/>
    </dgm:pt>
    <dgm:pt modelId="{69423057-D02D-4D4E-8F89-F6BB4F9ACB1A}" type="pres">
      <dgm:prSet presAssocID="{D5089291-D1E3-4246-9C99-21223CDE7227}" presName="node" presStyleLbl="node1" presStyleIdx="3" presStyleCnt="11" custScaleX="184454" custScaleY="120434" custRadScaleRad="97253" custRadScaleInc="-71514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FD83B8CB-5EFB-43E3-B259-922B07E08039}" type="pres">
      <dgm:prSet presAssocID="{5C97DA1C-5956-4C27-85CF-95F4F9B83B1F}" presName="parTrans" presStyleLbl="sibTrans2D1" presStyleIdx="4" presStyleCnt="11"/>
      <dgm:spPr/>
    </dgm:pt>
    <dgm:pt modelId="{67864B38-079A-4841-8A23-35554B59ED92}" type="pres">
      <dgm:prSet presAssocID="{5C97DA1C-5956-4C27-85CF-95F4F9B83B1F}" presName="connectorText" presStyleLbl="sibTrans2D1" presStyleIdx="4" presStyleCnt="11"/>
      <dgm:spPr/>
    </dgm:pt>
    <dgm:pt modelId="{B4487B34-D1ED-41B2-BEBC-7BE4FF878036}" type="pres">
      <dgm:prSet presAssocID="{529BB9D0-FCE1-43DA-9CF2-5981B252C393}" presName="node" presStyleLbl="node1" presStyleIdx="4" presStyleCnt="11" custScaleX="178688" custScaleY="133552" custRadScaleRad="105358" custRadScaleInc="-602115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BC4D2B4-B347-46F7-B5F8-4CFE965DCA3A}" type="pres">
      <dgm:prSet presAssocID="{F48CC165-91D9-4AC5-B22E-4CCE3B94BA62}" presName="parTrans" presStyleLbl="sibTrans2D1" presStyleIdx="5" presStyleCnt="11"/>
      <dgm:spPr/>
    </dgm:pt>
    <dgm:pt modelId="{886E2C42-CC3A-43FA-8B51-B000B7541829}" type="pres">
      <dgm:prSet presAssocID="{F48CC165-91D9-4AC5-B22E-4CCE3B94BA62}" presName="connectorText" presStyleLbl="sibTrans2D1" presStyleIdx="5" presStyleCnt="11"/>
      <dgm:spPr/>
    </dgm:pt>
    <dgm:pt modelId="{7F8F382B-AAB0-4991-B9D9-2221C25D6635}" type="pres">
      <dgm:prSet presAssocID="{551E7E67-8160-4628-B6DE-334767682EAC}" presName="node" presStyleLbl="node1" presStyleIdx="5" presStyleCnt="11" custScaleX="222061" custScaleY="93102" custRadScaleRad="155019" custRadScaleInc="529845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5A721B0-819C-44F9-9782-F1593FB932B8}" type="pres">
      <dgm:prSet presAssocID="{24B4B7B3-888E-4E8F-846F-657DED3138DC}" presName="parTrans" presStyleLbl="sibTrans2D1" presStyleIdx="6" presStyleCnt="11"/>
      <dgm:spPr/>
    </dgm:pt>
    <dgm:pt modelId="{08880D2E-A626-41A3-9818-061B2F23495F}" type="pres">
      <dgm:prSet presAssocID="{24B4B7B3-888E-4E8F-846F-657DED3138DC}" presName="connectorText" presStyleLbl="sibTrans2D1" presStyleIdx="6" presStyleCnt="11"/>
      <dgm:spPr/>
    </dgm:pt>
    <dgm:pt modelId="{2A34C18F-17D7-45C1-A6AB-13589E51F4FD}" type="pres">
      <dgm:prSet presAssocID="{B1725FB4-5A54-4809-B432-D539FD57EF65}" presName="node" presStyleLbl="node1" presStyleIdx="6" presStyleCnt="11" custScaleX="228040" custScaleY="156929" custRadScaleRad="74584" custRadScaleInc="6629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374E43D-477E-4730-904F-6E9505673EA6}" type="pres">
      <dgm:prSet presAssocID="{9E14E05C-0AAA-4781-8FA1-7E1BB148C740}" presName="parTrans" presStyleLbl="sibTrans2D1" presStyleIdx="7" presStyleCnt="11"/>
      <dgm:spPr/>
    </dgm:pt>
    <dgm:pt modelId="{FD90EB30-73F9-4CCC-A5C9-4CEBDDB221DC}" type="pres">
      <dgm:prSet presAssocID="{9E14E05C-0AAA-4781-8FA1-7E1BB148C740}" presName="connectorText" presStyleLbl="sibTrans2D1" presStyleIdx="7" presStyleCnt="11"/>
      <dgm:spPr/>
    </dgm:pt>
    <dgm:pt modelId="{F8C0E19E-CF17-4ACE-830E-EF25AB77E3BA}" type="pres">
      <dgm:prSet presAssocID="{0DFC8385-5949-4F12-8E79-747462FC43D0}" presName="node" presStyleLbl="node1" presStyleIdx="7" presStyleCnt="11" custScaleX="254664" custScaleY="77906" custRadScaleRad="129613" custRadScaleInc="-950404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956BCC60-1FF3-4919-87BC-C4796BA43F6C}" type="pres">
      <dgm:prSet presAssocID="{621AB935-BD1D-4699-9915-6C4ECFE05046}" presName="parTrans" presStyleLbl="sibTrans2D1" presStyleIdx="8" presStyleCnt="11"/>
      <dgm:spPr/>
    </dgm:pt>
    <dgm:pt modelId="{6792A6B0-AA1C-4A5E-AF71-57D5C0AC3205}" type="pres">
      <dgm:prSet presAssocID="{621AB935-BD1D-4699-9915-6C4ECFE05046}" presName="connectorText" presStyleLbl="sibTrans2D1" presStyleIdx="8" presStyleCnt="11"/>
      <dgm:spPr/>
    </dgm:pt>
    <dgm:pt modelId="{B7AB731B-5A66-4BC7-AE4B-F648E62C1E42}" type="pres">
      <dgm:prSet presAssocID="{78FFDA17-EBAC-4755-9C93-7068B8CEFFD5}" presName="node" presStyleLbl="node1" presStyleIdx="8" presStyleCnt="11" custScaleX="259789" custScaleY="173991" custRadScaleRad="139356" custRadScaleInc="76303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1B5D0964-8BE7-4B6F-9537-F80377421292}" type="pres">
      <dgm:prSet presAssocID="{FA631357-2566-42A3-82F2-88972E82D76B}" presName="parTrans" presStyleLbl="sibTrans2D1" presStyleIdx="9" presStyleCnt="11"/>
      <dgm:spPr/>
    </dgm:pt>
    <dgm:pt modelId="{1C9F345B-547C-49E6-A9B8-D09AE9E85DBE}" type="pres">
      <dgm:prSet presAssocID="{FA631357-2566-42A3-82F2-88972E82D76B}" presName="connectorText" presStyleLbl="sibTrans2D1" presStyleIdx="9" presStyleCnt="11"/>
      <dgm:spPr/>
    </dgm:pt>
    <dgm:pt modelId="{B23DE77C-ED60-43BE-A3E7-79D9035E6382}" type="pres">
      <dgm:prSet presAssocID="{87CC588C-F1CC-4827-97AD-EDBBC8E577BB}" presName="node" presStyleLbl="node1" presStyleIdx="9" presStyleCnt="11" custScaleX="158648" custScaleY="129749" custRadScaleRad="170186" custRadScaleInc="756505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7801F34-8C2E-4D8D-B91F-2631F342B70A}" type="pres">
      <dgm:prSet presAssocID="{EB43B95C-520D-489E-84DE-C4DEE2F67F43}" presName="parTrans" presStyleLbl="sibTrans2D1" presStyleIdx="10" presStyleCnt="11"/>
      <dgm:spPr/>
    </dgm:pt>
    <dgm:pt modelId="{2273BF8C-0C2C-4C2B-AB76-8B798C405746}" type="pres">
      <dgm:prSet presAssocID="{EB43B95C-520D-489E-84DE-C4DEE2F67F43}" presName="connectorText" presStyleLbl="sibTrans2D1" presStyleIdx="10" presStyleCnt="11"/>
      <dgm:spPr/>
    </dgm:pt>
    <dgm:pt modelId="{2166122E-9685-4EF1-BAD3-A44B8FC282AB}" type="pres">
      <dgm:prSet presAssocID="{62538D1C-2AAC-49A4-8208-C7EE68D5CDC0}" presName="node" presStyleLbl="node1" presStyleIdx="10" presStyleCnt="11" custScaleX="162850" custScaleY="145644" custRadScaleRad="90321" custRadScaleInc="1054614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6E87794A-87E1-4030-8872-A4786D899335}" type="presOf" srcId="{164D1034-6029-4A7D-AE19-6DA0484072FB}" destId="{7254886A-9C72-4DEA-84CA-CE926ED9213C}" srcOrd="0" destOrd="0" presId="urn:microsoft.com/office/officeart/2005/8/layout/radial5"/>
    <dgm:cxn modelId="{4D5BF493-CC96-4A4D-9A89-C16D33DF0C85}" type="presOf" srcId="{9E14E05C-0AAA-4781-8FA1-7E1BB148C740}" destId="{5374E43D-477E-4730-904F-6E9505673EA6}" srcOrd="0" destOrd="0" presId="urn:microsoft.com/office/officeart/2005/8/layout/radial5"/>
    <dgm:cxn modelId="{16A99B6E-7809-41D8-B208-6A4F62CD5E05}" srcId="{0D14D13F-3632-41C4-8140-20561423C3A7}" destId="{B1725FB4-5A54-4809-B432-D539FD57EF65}" srcOrd="6" destOrd="0" parTransId="{24B4B7B3-888E-4E8F-846F-657DED3138DC}" sibTransId="{0C4CB2B7-642C-43F2-856E-A9F86064968B}"/>
    <dgm:cxn modelId="{8DC03ADA-0F21-4D00-B8A6-A310208E9B33}" srcId="{0D14D13F-3632-41C4-8140-20561423C3A7}" destId="{9BFDE4C7-8B98-4375-89C0-D498A934689F}" srcOrd="2" destOrd="0" parTransId="{4B1017F0-9317-4216-9B08-890693506744}" sibTransId="{0E18E423-744C-467E-A3B1-368559C01C24}"/>
    <dgm:cxn modelId="{D3EA4D96-E043-483C-BE64-1C4EB1A2A99D}" type="presOf" srcId="{4B1017F0-9317-4216-9B08-890693506744}" destId="{992B79F7-E051-4408-893A-29841D15E882}" srcOrd="1" destOrd="0" presId="urn:microsoft.com/office/officeart/2005/8/layout/radial5"/>
    <dgm:cxn modelId="{8A964091-33E6-4D98-AF19-4C2838E659AA}" type="presOf" srcId="{9BFDE4C7-8B98-4375-89C0-D498A934689F}" destId="{0AB356B3-83A7-481D-B8DA-9C3F651C341D}" srcOrd="0" destOrd="0" presId="urn:microsoft.com/office/officeart/2005/8/layout/radial5"/>
    <dgm:cxn modelId="{30276B32-B69F-4125-BB4A-B673BA509A0F}" type="presOf" srcId="{551E7E67-8160-4628-B6DE-334767682EAC}" destId="{7F8F382B-AAB0-4991-B9D9-2221C25D6635}" srcOrd="0" destOrd="0" presId="urn:microsoft.com/office/officeart/2005/8/layout/radial5"/>
    <dgm:cxn modelId="{A1D72854-09CC-4600-9EB1-88B1ABF98BC3}" type="presOf" srcId="{B1725FB4-5A54-4809-B432-D539FD57EF65}" destId="{2A34C18F-17D7-45C1-A6AB-13589E51F4FD}" srcOrd="0" destOrd="0" presId="urn:microsoft.com/office/officeart/2005/8/layout/radial5"/>
    <dgm:cxn modelId="{3115DB65-B45A-4CA2-A9E9-FDCFC49CB7F1}" type="presOf" srcId="{4B1017F0-9317-4216-9B08-890693506744}" destId="{85377BD8-2EB6-4305-8F1F-20A134F85B19}" srcOrd="0" destOrd="0" presId="urn:microsoft.com/office/officeart/2005/8/layout/radial5"/>
    <dgm:cxn modelId="{4E89E2CE-DD08-4560-984D-24E19893C1AE}" srcId="{0D14D13F-3632-41C4-8140-20561423C3A7}" destId="{62538D1C-2AAC-49A4-8208-C7EE68D5CDC0}" srcOrd="10" destOrd="0" parTransId="{EB43B95C-520D-489E-84DE-C4DEE2F67F43}" sibTransId="{3684ACFB-88BF-4A94-BE8B-96697992F49A}"/>
    <dgm:cxn modelId="{63411E83-A203-40CB-9E4B-FD0B9D064C2A}" type="presOf" srcId="{621AB935-BD1D-4699-9915-6C4ECFE05046}" destId="{956BCC60-1FF3-4919-87BC-C4796BA43F6C}" srcOrd="0" destOrd="0" presId="urn:microsoft.com/office/officeart/2005/8/layout/radial5"/>
    <dgm:cxn modelId="{A16D62B3-29FE-4959-B76C-B8304EE51766}" type="presOf" srcId="{EFB591E4-4017-4437-9283-47E3AB9AC713}" destId="{D93B0BC6-9987-4DD4-9AC7-838784DFF149}" srcOrd="0" destOrd="0" presId="urn:microsoft.com/office/officeart/2005/8/layout/radial5"/>
    <dgm:cxn modelId="{AA6FAFBE-CB18-4D5D-9538-F55BE323FFA0}" type="presOf" srcId="{0DFC8385-5949-4F12-8E79-747462FC43D0}" destId="{F8C0E19E-CF17-4ACE-830E-EF25AB77E3BA}" srcOrd="0" destOrd="0" presId="urn:microsoft.com/office/officeart/2005/8/layout/radial5"/>
    <dgm:cxn modelId="{2562D2DD-3E9D-417A-841A-7ED859656007}" srcId="{0D14D13F-3632-41C4-8140-20561423C3A7}" destId="{78FFDA17-EBAC-4755-9C93-7068B8CEFFD5}" srcOrd="8" destOrd="0" parTransId="{621AB935-BD1D-4699-9915-6C4ECFE05046}" sibTransId="{0AB8A713-7BA3-484B-88DF-B01547962F21}"/>
    <dgm:cxn modelId="{8B1204C7-25E8-4541-B16A-949887009636}" srcId="{0D14D13F-3632-41C4-8140-20561423C3A7}" destId="{529BB9D0-FCE1-43DA-9CF2-5981B252C393}" srcOrd="4" destOrd="0" parTransId="{5C97DA1C-5956-4C27-85CF-95F4F9B83B1F}" sibTransId="{8CDCEF27-A66C-4B5B-ABE6-30A71634818B}"/>
    <dgm:cxn modelId="{97D32A1B-BEE0-4144-8D5B-1D4B16B76B71}" type="presOf" srcId="{78FFDA17-EBAC-4755-9C93-7068B8CEFFD5}" destId="{B7AB731B-5A66-4BC7-AE4B-F648E62C1E42}" srcOrd="0" destOrd="0" presId="urn:microsoft.com/office/officeart/2005/8/layout/radial5"/>
    <dgm:cxn modelId="{4CE99C49-2EB1-481D-8A12-D952DA4B6E6B}" srcId="{164D1034-6029-4A7D-AE19-6DA0484072FB}" destId="{0D14D13F-3632-41C4-8140-20561423C3A7}" srcOrd="0" destOrd="0" parTransId="{09E9691A-B813-45AC-BB7D-0E4ECB447451}" sibTransId="{547E2D24-9A76-4888-A266-29FC4DA427E9}"/>
    <dgm:cxn modelId="{E9D4E39C-47A6-420E-A470-1EDC4ACBD1E9}" type="presOf" srcId="{FA631357-2566-42A3-82F2-88972E82D76B}" destId="{1C9F345B-547C-49E6-A9B8-D09AE9E85DBE}" srcOrd="1" destOrd="0" presId="urn:microsoft.com/office/officeart/2005/8/layout/radial5"/>
    <dgm:cxn modelId="{FBA32A35-5647-43A7-B025-BAED7998291A}" type="presOf" srcId="{EB43B95C-520D-489E-84DE-C4DEE2F67F43}" destId="{87801F34-8C2E-4D8D-B91F-2631F342B70A}" srcOrd="0" destOrd="0" presId="urn:microsoft.com/office/officeart/2005/8/layout/radial5"/>
    <dgm:cxn modelId="{40DB8C4C-0FCE-4EB0-8143-EBC8DAD0DE3F}" type="presOf" srcId="{BDEC3EEC-DD14-42FC-A1A4-54FED4613933}" destId="{3984EC29-5409-4C57-A99F-4B878E1710CA}" srcOrd="0" destOrd="0" presId="urn:microsoft.com/office/officeart/2005/8/layout/radial5"/>
    <dgm:cxn modelId="{39E3166E-F8EF-4D22-A23D-1BEE8B0A4C35}" srcId="{0D14D13F-3632-41C4-8140-20561423C3A7}" destId="{EFB591E4-4017-4437-9283-47E3AB9AC713}" srcOrd="0" destOrd="0" parTransId="{30F7E6F5-98FE-40F9-AB13-7644157A3B25}" sibTransId="{C4F101CD-28E6-4E98-846B-521F4B64D9DB}"/>
    <dgm:cxn modelId="{84EEB3EE-7563-4F31-9303-822F4474087F}" type="presOf" srcId="{30F7E6F5-98FE-40F9-AB13-7644157A3B25}" destId="{BF9AF45C-C11B-4718-85B8-C3C8F46014B4}" srcOrd="0" destOrd="0" presId="urn:microsoft.com/office/officeart/2005/8/layout/radial5"/>
    <dgm:cxn modelId="{08316474-08B0-4776-AB85-23C3C08CF73C}" srcId="{0D14D13F-3632-41C4-8140-20561423C3A7}" destId="{87CC588C-F1CC-4827-97AD-EDBBC8E577BB}" srcOrd="9" destOrd="0" parTransId="{FA631357-2566-42A3-82F2-88972E82D76B}" sibTransId="{8FBBD92E-F160-4D0B-8143-242391AF16E7}"/>
    <dgm:cxn modelId="{AD19D9D3-E84B-41F8-98CC-F4EF0F023F02}" srcId="{0D14D13F-3632-41C4-8140-20561423C3A7}" destId="{3A197D95-CBDC-450E-BB50-99B03AA1B5CE}" srcOrd="1" destOrd="0" parTransId="{BDEC3EEC-DD14-42FC-A1A4-54FED4613933}" sibTransId="{8B0F94EF-C57E-43BE-9C14-5AF1B7276094}"/>
    <dgm:cxn modelId="{62A2BCAF-E5F0-4EA7-B2E4-47E9730387E8}" type="presOf" srcId="{3A197D95-CBDC-450E-BB50-99B03AA1B5CE}" destId="{48170424-D155-445F-B081-F82FD88B0FCE}" srcOrd="0" destOrd="0" presId="urn:microsoft.com/office/officeart/2005/8/layout/radial5"/>
    <dgm:cxn modelId="{D2313534-7C5B-49BD-B283-EFF25BD0858C}" type="presOf" srcId="{24B4B7B3-888E-4E8F-846F-657DED3138DC}" destId="{45A721B0-819C-44F9-9782-F1593FB932B8}" srcOrd="0" destOrd="0" presId="urn:microsoft.com/office/officeart/2005/8/layout/radial5"/>
    <dgm:cxn modelId="{4427250A-4B36-405F-8B0D-79572BDD751B}" type="presOf" srcId="{5C97DA1C-5956-4C27-85CF-95F4F9B83B1F}" destId="{FD83B8CB-5EFB-43E3-B259-922B07E08039}" srcOrd="0" destOrd="0" presId="urn:microsoft.com/office/officeart/2005/8/layout/radial5"/>
    <dgm:cxn modelId="{C08E0F4A-0FF1-47F6-9C71-1E24BB5416C0}" type="presOf" srcId="{BDEC3EEC-DD14-42FC-A1A4-54FED4613933}" destId="{F4238360-361C-41A6-91A5-50A9DF901BC8}" srcOrd="1" destOrd="0" presId="urn:microsoft.com/office/officeart/2005/8/layout/radial5"/>
    <dgm:cxn modelId="{2B9118DA-5213-450C-AE19-D9288802D7FE}" type="presOf" srcId="{D5089291-D1E3-4246-9C99-21223CDE7227}" destId="{69423057-D02D-4D4E-8F89-F6BB4F9ACB1A}" srcOrd="0" destOrd="0" presId="urn:microsoft.com/office/officeart/2005/8/layout/radial5"/>
    <dgm:cxn modelId="{E48CE4FB-458E-4418-8E1D-77E3C34C90A3}" type="presOf" srcId="{F48CC165-91D9-4AC5-B22E-4CCE3B94BA62}" destId="{886E2C42-CC3A-43FA-8B51-B000B7541829}" srcOrd="1" destOrd="0" presId="urn:microsoft.com/office/officeart/2005/8/layout/radial5"/>
    <dgm:cxn modelId="{E80E801B-654F-46BE-B9EB-20362EDF4C96}" type="presOf" srcId="{75291DD6-BDF0-4682-849E-4C66D64F58AC}" destId="{21E56185-BE96-4862-A53E-9BA67A381AAE}" srcOrd="0" destOrd="0" presId="urn:microsoft.com/office/officeart/2005/8/layout/radial5"/>
    <dgm:cxn modelId="{AC5FA1AF-99E9-4D53-9A59-84C9029D6D39}" type="presOf" srcId="{0D14D13F-3632-41C4-8140-20561423C3A7}" destId="{B020640C-7E44-4D75-BBFE-B3CD38777779}" srcOrd="0" destOrd="0" presId="urn:microsoft.com/office/officeart/2005/8/layout/radial5"/>
    <dgm:cxn modelId="{8CD0B8C6-BEB2-477C-8505-2620FC08E31D}" type="presOf" srcId="{62538D1C-2AAC-49A4-8208-C7EE68D5CDC0}" destId="{2166122E-9685-4EF1-BAD3-A44B8FC282AB}" srcOrd="0" destOrd="0" presId="urn:microsoft.com/office/officeart/2005/8/layout/radial5"/>
    <dgm:cxn modelId="{41EA4153-0BFF-4FA6-AE7B-ECBAED66DB24}" type="presOf" srcId="{FA631357-2566-42A3-82F2-88972E82D76B}" destId="{1B5D0964-8BE7-4B6F-9537-F80377421292}" srcOrd="0" destOrd="0" presId="urn:microsoft.com/office/officeart/2005/8/layout/radial5"/>
    <dgm:cxn modelId="{97E06F84-99C3-465B-9D6C-33E6F3507EEF}" srcId="{0D14D13F-3632-41C4-8140-20561423C3A7}" destId="{D5089291-D1E3-4246-9C99-21223CDE7227}" srcOrd="3" destOrd="0" parTransId="{75291DD6-BDF0-4682-849E-4C66D64F58AC}" sibTransId="{605BA091-DEE4-40FA-92E3-8AA298D8B21E}"/>
    <dgm:cxn modelId="{0766A24E-6A34-47E6-B332-C2034C14B2C1}" type="presOf" srcId="{5C97DA1C-5956-4C27-85CF-95F4F9B83B1F}" destId="{67864B38-079A-4841-8A23-35554B59ED92}" srcOrd="1" destOrd="0" presId="urn:microsoft.com/office/officeart/2005/8/layout/radial5"/>
    <dgm:cxn modelId="{8DA9F31D-B03B-4EA1-8DDE-2CE4C90DA783}" type="presOf" srcId="{F48CC165-91D9-4AC5-B22E-4CCE3B94BA62}" destId="{7BC4D2B4-B347-46F7-B5F8-4CFE965DCA3A}" srcOrd="0" destOrd="0" presId="urn:microsoft.com/office/officeart/2005/8/layout/radial5"/>
    <dgm:cxn modelId="{0767C9CF-6485-443C-8824-8836C63EB725}" srcId="{0D14D13F-3632-41C4-8140-20561423C3A7}" destId="{551E7E67-8160-4628-B6DE-334767682EAC}" srcOrd="5" destOrd="0" parTransId="{F48CC165-91D9-4AC5-B22E-4CCE3B94BA62}" sibTransId="{8C4B89F6-9B05-44E7-A6EE-90BBCDE2B74E}"/>
    <dgm:cxn modelId="{112F3FEE-3A14-47FB-90A1-9EC0F719F3DE}" type="presOf" srcId="{24B4B7B3-888E-4E8F-846F-657DED3138DC}" destId="{08880D2E-A626-41A3-9818-061B2F23495F}" srcOrd="1" destOrd="0" presId="urn:microsoft.com/office/officeart/2005/8/layout/radial5"/>
    <dgm:cxn modelId="{C4B74D70-545E-473C-93D0-D4AC3A9BC0F9}" type="presOf" srcId="{621AB935-BD1D-4699-9915-6C4ECFE05046}" destId="{6792A6B0-AA1C-4A5E-AF71-57D5C0AC3205}" srcOrd="1" destOrd="0" presId="urn:microsoft.com/office/officeart/2005/8/layout/radial5"/>
    <dgm:cxn modelId="{9708F834-3564-42AA-947E-534CC1896A60}" type="presOf" srcId="{9E14E05C-0AAA-4781-8FA1-7E1BB148C740}" destId="{FD90EB30-73F9-4CCC-A5C9-4CEBDDB221DC}" srcOrd="1" destOrd="0" presId="urn:microsoft.com/office/officeart/2005/8/layout/radial5"/>
    <dgm:cxn modelId="{366BABA0-B14F-4B28-8A23-940DF4D6633D}" type="presOf" srcId="{30F7E6F5-98FE-40F9-AB13-7644157A3B25}" destId="{C4E0DD9F-7350-4DAC-9A1C-86647027A05E}" srcOrd="1" destOrd="0" presId="urn:microsoft.com/office/officeart/2005/8/layout/radial5"/>
    <dgm:cxn modelId="{8AE78BF4-E283-4D49-A65F-D34276C82C95}" srcId="{0D14D13F-3632-41C4-8140-20561423C3A7}" destId="{0DFC8385-5949-4F12-8E79-747462FC43D0}" srcOrd="7" destOrd="0" parTransId="{9E14E05C-0AAA-4781-8FA1-7E1BB148C740}" sibTransId="{216D2495-E2C0-4792-8869-A4C1DA2A6800}"/>
    <dgm:cxn modelId="{B267704D-3A35-4EA6-AB41-C5E9B072DAC6}" type="presOf" srcId="{529BB9D0-FCE1-43DA-9CF2-5981B252C393}" destId="{B4487B34-D1ED-41B2-BEBC-7BE4FF878036}" srcOrd="0" destOrd="0" presId="urn:microsoft.com/office/officeart/2005/8/layout/radial5"/>
    <dgm:cxn modelId="{DF416E33-4E56-4D8F-99B4-FC76335120BE}" type="presOf" srcId="{EB43B95C-520D-489E-84DE-C4DEE2F67F43}" destId="{2273BF8C-0C2C-4C2B-AB76-8B798C405746}" srcOrd="1" destOrd="0" presId="urn:microsoft.com/office/officeart/2005/8/layout/radial5"/>
    <dgm:cxn modelId="{EE2582E1-DA32-4379-8CFB-9AD62C6BDEB4}" type="presOf" srcId="{75291DD6-BDF0-4682-849E-4C66D64F58AC}" destId="{95318548-1F89-4689-BA9F-03EFAE8AD625}" srcOrd="1" destOrd="0" presId="urn:microsoft.com/office/officeart/2005/8/layout/radial5"/>
    <dgm:cxn modelId="{5B626DE7-231C-412D-BBC1-1D0C2146A991}" type="presOf" srcId="{87CC588C-F1CC-4827-97AD-EDBBC8E577BB}" destId="{B23DE77C-ED60-43BE-A3E7-79D9035E6382}" srcOrd="0" destOrd="0" presId="urn:microsoft.com/office/officeart/2005/8/layout/radial5"/>
    <dgm:cxn modelId="{6A223204-D459-430E-A7C6-54FBEEE6843C}" type="presParOf" srcId="{7254886A-9C72-4DEA-84CA-CE926ED9213C}" destId="{B020640C-7E44-4D75-BBFE-B3CD38777779}" srcOrd="0" destOrd="0" presId="urn:microsoft.com/office/officeart/2005/8/layout/radial5"/>
    <dgm:cxn modelId="{46531379-6BB2-4B87-A0E8-4BCAEF5CB55D}" type="presParOf" srcId="{7254886A-9C72-4DEA-84CA-CE926ED9213C}" destId="{BF9AF45C-C11B-4718-85B8-C3C8F46014B4}" srcOrd="1" destOrd="0" presId="urn:microsoft.com/office/officeart/2005/8/layout/radial5"/>
    <dgm:cxn modelId="{2C272E56-48CD-4318-AB84-A5B5E0963B5B}" type="presParOf" srcId="{BF9AF45C-C11B-4718-85B8-C3C8F46014B4}" destId="{C4E0DD9F-7350-4DAC-9A1C-86647027A05E}" srcOrd="0" destOrd="0" presId="urn:microsoft.com/office/officeart/2005/8/layout/radial5"/>
    <dgm:cxn modelId="{52E878CB-03D2-418B-A850-98C624B63421}" type="presParOf" srcId="{7254886A-9C72-4DEA-84CA-CE926ED9213C}" destId="{D93B0BC6-9987-4DD4-9AC7-838784DFF149}" srcOrd="2" destOrd="0" presId="urn:microsoft.com/office/officeart/2005/8/layout/radial5"/>
    <dgm:cxn modelId="{3C5763A8-4680-44D8-ACC3-DCE35B1909A0}" type="presParOf" srcId="{7254886A-9C72-4DEA-84CA-CE926ED9213C}" destId="{3984EC29-5409-4C57-A99F-4B878E1710CA}" srcOrd="3" destOrd="0" presId="urn:microsoft.com/office/officeart/2005/8/layout/radial5"/>
    <dgm:cxn modelId="{DCF2A662-11E4-4B2C-87D2-708507DDF28A}" type="presParOf" srcId="{3984EC29-5409-4C57-A99F-4B878E1710CA}" destId="{F4238360-361C-41A6-91A5-50A9DF901BC8}" srcOrd="0" destOrd="0" presId="urn:microsoft.com/office/officeart/2005/8/layout/radial5"/>
    <dgm:cxn modelId="{42918296-3636-4B7A-94BF-06379EEFFC74}" type="presParOf" srcId="{7254886A-9C72-4DEA-84CA-CE926ED9213C}" destId="{48170424-D155-445F-B081-F82FD88B0FCE}" srcOrd="4" destOrd="0" presId="urn:microsoft.com/office/officeart/2005/8/layout/radial5"/>
    <dgm:cxn modelId="{1CEB7A55-E315-4552-B6B3-616ECEB38D5E}" type="presParOf" srcId="{7254886A-9C72-4DEA-84CA-CE926ED9213C}" destId="{85377BD8-2EB6-4305-8F1F-20A134F85B19}" srcOrd="5" destOrd="0" presId="urn:microsoft.com/office/officeart/2005/8/layout/radial5"/>
    <dgm:cxn modelId="{DEF169F1-7677-4486-B05D-00A75F498E29}" type="presParOf" srcId="{85377BD8-2EB6-4305-8F1F-20A134F85B19}" destId="{992B79F7-E051-4408-893A-29841D15E882}" srcOrd="0" destOrd="0" presId="urn:microsoft.com/office/officeart/2005/8/layout/radial5"/>
    <dgm:cxn modelId="{36286C51-1808-48B4-BFB8-DFC4A8BE9BBC}" type="presParOf" srcId="{7254886A-9C72-4DEA-84CA-CE926ED9213C}" destId="{0AB356B3-83A7-481D-B8DA-9C3F651C341D}" srcOrd="6" destOrd="0" presId="urn:microsoft.com/office/officeart/2005/8/layout/radial5"/>
    <dgm:cxn modelId="{6B15D778-87C2-4EBC-9CA3-388970830FF8}" type="presParOf" srcId="{7254886A-9C72-4DEA-84CA-CE926ED9213C}" destId="{21E56185-BE96-4862-A53E-9BA67A381AAE}" srcOrd="7" destOrd="0" presId="urn:microsoft.com/office/officeart/2005/8/layout/radial5"/>
    <dgm:cxn modelId="{C6640E3F-B925-4410-BADE-2449F520746D}" type="presParOf" srcId="{21E56185-BE96-4862-A53E-9BA67A381AAE}" destId="{95318548-1F89-4689-BA9F-03EFAE8AD625}" srcOrd="0" destOrd="0" presId="urn:microsoft.com/office/officeart/2005/8/layout/radial5"/>
    <dgm:cxn modelId="{6ACCA9CB-44BC-4F84-ABEE-1F796A84D112}" type="presParOf" srcId="{7254886A-9C72-4DEA-84CA-CE926ED9213C}" destId="{69423057-D02D-4D4E-8F89-F6BB4F9ACB1A}" srcOrd="8" destOrd="0" presId="urn:microsoft.com/office/officeart/2005/8/layout/radial5"/>
    <dgm:cxn modelId="{2C1E1D07-8CDF-4F45-8944-97894183F4B6}" type="presParOf" srcId="{7254886A-9C72-4DEA-84CA-CE926ED9213C}" destId="{FD83B8CB-5EFB-43E3-B259-922B07E08039}" srcOrd="9" destOrd="0" presId="urn:microsoft.com/office/officeart/2005/8/layout/radial5"/>
    <dgm:cxn modelId="{01B2F1FA-2916-4DE7-A821-274F5DD4D4ED}" type="presParOf" srcId="{FD83B8CB-5EFB-43E3-B259-922B07E08039}" destId="{67864B38-079A-4841-8A23-35554B59ED92}" srcOrd="0" destOrd="0" presId="urn:microsoft.com/office/officeart/2005/8/layout/radial5"/>
    <dgm:cxn modelId="{194FDB76-B15E-47D1-A628-2A1AE78AAAF4}" type="presParOf" srcId="{7254886A-9C72-4DEA-84CA-CE926ED9213C}" destId="{B4487B34-D1ED-41B2-BEBC-7BE4FF878036}" srcOrd="10" destOrd="0" presId="urn:microsoft.com/office/officeart/2005/8/layout/radial5"/>
    <dgm:cxn modelId="{AA96B563-1B6D-4D5E-9CCD-D97BB48247BD}" type="presParOf" srcId="{7254886A-9C72-4DEA-84CA-CE926ED9213C}" destId="{7BC4D2B4-B347-46F7-B5F8-4CFE965DCA3A}" srcOrd="11" destOrd="0" presId="urn:microsoft.com/office/officeart/2005/8/layout/radial5"/>
    <dgm:cxn modelId="{078B48F8-4E9D-4870-AE7B-9A956F0F4772}" type="presParOf" srcId="{7BC4D2B4-B347-46F7-B5F8-4CFE965DCA3A}" destId="{886E2C42-CC3A-43FA-8B51-B000B7541829}" srcOrd="0" destOrd="0" presId="urn:microsoft.com/office/officeart/2005/8/layout/radial5"/>
    <dgm:cxn modelId="{FE53F6C9-0238-4166-B216-D659C0CB88F7}" type="presParOf" srcId="{7254886A-9C72-4DEA-84CA-CE926ED9213C}" destId="{7F8F382B-AAB0-4991-B9D9-2221C25D6635}" srcOrd="12" destOrd="0" presId="urn:microsoft.com/office/officeart/2005/8/layout/radial5"/>
    <dgm:cxn modelId="{6136005C-D6BD-4E5B-A5EA-1E6B788F9A07}" type="presParOf" srcId="{7254886A-9C72-4DEA-84CA-CE926ED9213C}" destId="{45A721B0-819C-44F9-9782-F1593FB932B8}" srcOrd="13" destOrd="0" presId="urn:microsoft.com/office/officeart/2005/8/layout/radial5"/>
    <dgm:cxn modelId="{22BA0126-4C8A-4132-9026-AAB84459A184}" type="presParOf" srcId="{45A721B0-819C-44F9-9782-F1593FB932B8}" destId="{08880D2E-A626-41A3-9818-061B2F23495F}" srcOrd="0" destOrd="0" presId="urn:microsoft.com/office/officeart/2005/8/layout/radial5"/>
    <dgm:cxn modelId="{3D5640B3-4086-42EC-BD8E-A68E9541BD74}" type="presParOf" srcId="{7254886A-9C72-4DEA-84CA-CE926ED9213C}" destId="{2A34C18F-17D7-45C1-A6AB-13589E51F4FD}" srcOrd="14" destOrd="0" presId="urn:microsoft.com/office/officeart/2005/8/layout/radial5"/>
    <dgm:cxn modelId="{22BC6900-1E26-4378-BBDC-4E09AD817C6D}" type="presParOf" srcId="{7254886A-9C72-4DEA-84CA-CE926ED9213C}" destId="{5374E43D-477E-4730-904F-6E9505673EA6}" srcOrd="15" destOrd="0" presId="urn:microsoft.com/office/officeart/2005/8/layout/radial5"/>
    <dgm:cxn modelId="{13614E31-459A-4764-B719-36C57BB55E1B}" type="presParOf" srcId="{5374E43D-477E-4730-904F-6E9505673EA6}" destId="{FD90EB30-73F9-4CCC-A5C9-4CEBDDB221DC}" srcOrd="0" destOrd="0" presId="urn:microsoft.com/office/officeart/2005/8/layout/radial5"/>
    <dgm:cxn modelId="{82746DEC-B53F-446D-B882-55EA08086212}" type="presParOf" srcId="{7254886A-9C72-4DEA-84CA-CE926ED9213C}" destId="{F8C0E19E-CF17-4ACE-830E-EF25AB77E3BA}" srcOrd="16" destOrd="0" presId="urn:microsoft.com/office/officeart/2005/8/layout/radial5"/>
    <dgm:cxn modelId="{94E24C44-5C0B-4723-AD4C-65FB552866A2}" type="presParOf" srcId="{7254886A-9C72-4DEA-84CA-CE926ED9213C}" destId="{956BCC60-1FF3-4919-87BC-C4796BA43F6C}" srcOrd="17" destOrd="0" presId="urn:microsoft.com/office/officeart/2005/8/layout/radial5"/>
    <dgm:cxn modelId="{4357148A-DC69-4034-A598-E1EC802EE51A}" type="presParOf" srcId="{956BCC60-1FF3-4919-87BC-C4796BA43F6C}" destId="{6792A6B0-AA1C-4A5E-AF71-57D5C0AC3205}" srcOrd="0" destOrd="0" presId="urn:microsoft.com/office/officeart/2005/8/layout/radial5"/>
    <dgm:cxn modelId="{7D8E8223-3B5E-4C20-94CE-5E38E979EDC1}" type="presParOf" srcId="{7254886A-9C72-4DEA-84CA-CE926ED9213C}" destId="{B7AB731B-5A66-4BC7-AE4B-F648E62C1E42}" srcOrd="18" destOrd="0" presId="urn:microsoft.com/office/officeart/2005/8/layout/radial5"/>
    <dgm:cxn modelId="{A3F0059E-AD93-47DD-8866-43F60E39EAD3}" type="presParOf" srcId="{7254886A-9C72-4DEA-84CA-CE926ED9213C}" destId="{1B5D0964-8BE7-4B6F-9537-F80377421292}" srcOrd="19" destOrd="0" presId="urn:microsoft.com/office/officeart/2005/8/layout/radial5"/>
    <dgm:cxn modelId="{3F90541C-6B8E-4730-93D6-BFF4097AFECF}" type="presParOf" srcId="{1B5D0964-8BE7-4B6F-9537-F80377421292}" destId="{1C9F345B-547C-49E6-A9B8-D09AE9E85DBE}" srcOrd="0" destOrd="0" presId="urn:microsoft.com/office/officeart/2005/8/layout/radial5"/>
    <dgm:cxn modelId="{610756C5-4D26-4BD7-9408-2D79F5E9E231}" type="presParOf" srcId="{7254886A-9C72-4DEA-84CA-CE926ED9213C}" destId="{B23DE77C-ED60-43BE-A3E7-79D9035E6382}" srcOrd="20" destOrd="0" presId="urn:microsoft.com/office/officeart/2005/8/layout/radial5"/>
    <dgm:cxn modelId="{6C027ED2-68DA-41E7-943C-D907481C938C}" type="presParOf" srcId="{7254886A-9C72-4DEA-84CA-CE926ED9213C}" destId="{87801F34-8C2E-4D8D-B91F-2631F342B70A}" srcOrd="21" destOrd="0" presId="urn:microsoft.com/office/officeart/2005/8/layout/radial5"/>
    <dgm:cxn modelId="{89465920-E3DD-4702-845D-8509D76B6FC0}" type="presParOf" srcId="{87801F34-8C2E-4D8D-B91F-2631F342B70A}" destId="{2273BF8C-0C2C-4C2B-AB76-8B798C405746}" srcOrd="0" destOrd="0" presId="urn:microsoft.com/office/officeart/2005/8/layout/radial5"/>
    <dgm:cxn modelId="{C66001CE-8784-4B50-92D1-96E239EFBBE2}" type="presParOf" srcId="{7254886A-9C72-4DEA-84CA-CE926ED9213C}" destId="{2166122E-9685-4EF1-BAD3-A44B8FC282AB}" srcOrd="2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FBAF82-0379-4428-AAEC-B2B90896FF9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277CA3-C8E8-49EE-89A5-26E7BA329325}">
      <dgm:prSet phldrT="[Text]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961BBCB6-8634-4F26-8D5E-855C0E19163A}" type="parTrans" cxnId="{3641F2E7-8676-4D7B-A06A-D2B9E4D35D9E}">
      <dgm:prSet/>
      <dgm:spPr/>
      <dgm:t>
        <a:bodyPr/>
        <a:lstStyle/>
        <a:p>
          <a:endParaRPr lang="en-US"/>
        </a:p>
      </dgm:t>
    </dgm:pt>
    <dgm:pt modelId="{35B49F0C-E64D-4EAA-AEA3-51968B5888A7}" type="sibTrans" cxnId="{3641F2E7-8676-4D7B-A06A-D2B9E4D35D9E}">
      <dgm:prSet/>
      <dgm:spPr/>
      <dgm:t>
        <a:bodyPr/>
        <a:lstStyle/>
        <a:p>
          <a:endParaRPr lang="en-US"/>
        </a:p>
      </dgm:t>
    </dgm:pt>
    <dgm:pt modelId="{B79584B2-DF24-4395-A734-197045363201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EA348BA-5408-4A36-A655-ED938DE2FA4E}" type="parTrans" cxnId="{DE7E4905-657D-4D35-9633-F118C7B8B6D0}">
      <dgm:prSet/>
      <dgm:spPr/>
      <dgm:t>
        <a:bodyPr/>
        <a:lstStyle/>
        <a:p>
          <a:endParaRPr lang="en-US"/>
        </a:p>
      </dgm:t>
    </dgm:pt>
    <dgm:pt modelId="{5D61C23E-4CDB-46C7-935E-5D7B42566A3C}" type="sibTrans" cxnId="{DE7E4905-657D-4D35-9633-F118C7B8B6D0}">
      <dgm:prSet/>
      <dgm:spPr/>
      <dgm:t>
        <a:bodyPr/>
        <a:lstStyle/>
        <a:p>
          <a:endParaRPr lang="en-US"/>
        </a:p>
      </dgm:t>
    </dgm:pt>
    <dgm:pt modelId="{AB191316-DBD3-41D0-8ECB-0E82CD5A9A0B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F8D3A39-22AB-4AF3-9DB0-731DCD4614E9}" type="parTrans" cxnId="{1A68CE4B-51A7-403B-9D9E-16479A142455}">
      <dgm:prSet/>
      <dgm:spPr/>
      <dgm:t>
        <a:bodyPr/>
        <a:lstStyle/>
        <a:p>
          <a:endParaRPr lang="en-US"/>
        </a:p>
      </dgm:t>
    </dgm:pt>
    <dgm:pt modelId="{6FB78752-A0DF-4F72-A0E1-6A5963E39C9F}" type="sibTrans" cxnId="{1A68CE4B-51A7-403B-9D9E-16479A142455}">
      <dgm:prSet/>
      <dgm:spPr/>
      <dgm:t>
        <a:bodyPr/>
        <a:lstStyle/>
        <a:p>
          <a:endParaRPr lang="en-US"/>
        </a:p>
      </dgm:t>
    </dgm:pt>
    <dgm:pt modelId="{50182634-EFDF-433D-A28E-285BD69CB2DC}">
      <dgm:prSet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80E65AE-94CB-4430-985B-C1F7092E3BD7}" type="parTrans" cxnId="{5D01C319-856F-46D2-ABBD-220E950F57D4}">
      <dgm:prSet/>
      <dgm:spPr/>
      <dgm:t>
        <a:bodyPr/>
        <a:lstStyle/>
        <a:p>
          <a:endParaRPr lang="en-US"/>
        </a:p>
      </dgm:t>
    </dgm:pt>
    <dgm:pt modelId="{EB6278EE-B00E-41C3-A806-BB5881AB11AD}" type="sibTrans" cxnId="{5D01C319-856F-46D2-ABBD-220E950F57D4}">
      <dgm:prSet/>
      <dgm:spPr/>
      <dgm:t>
        <a:bodyPr/>
        <a:lstStyle/>
        <a:p>
          <a:endParaRPr lang="en-US"/>
        </a:p>
      </dgm:t>
    </dgm:pt>
    <dgm:pt modelId="{CCCC709D-D575-425B-9AB1-18AACBE39714}">
      <dgm:prSet/>
      <dgm:spPr>
        <a:blipFill dpi="0"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98EFA87-8AA2-4C64-98DF-F52DD7509C49}" type="parTrans" cxnId="{6FF20314-2D60-4F4D-B3DF-EEDC95B3961A}">
      <dgm:prSet/>
      <dgm:spPr/>
      <dgm:t>
        <a:bodyPr/>
        <a:lstStyle/>
        <a:p>
          <a:endParaRPr lang="en-US"/>
        </a:p>
      </dgm:t>
    </dgm:pt>
    <dgm:pt modelId="{9527857C-823C-4A12-A000-0B5757DF18D0}" type="sibTrans" cxnId="{6FF20314-2D60-4F4D-B3DF-EEDC95B3961A}">
      <dgm:prSet/>
      <dgm:spPr/>
      <dgm:t>
        <a:bodyPr/>
        <a:lstStyle/>
        <a:p>
          <a:endParaRPr lang="en-US"/>
        </a:p>
      </dgm:t>
    </dgm:pt>
    <dgm:pt modelId="{33378A16-D1A9-490C-9DFA-E34C92D3C151}">
      <dgm:prSet/>
      <dgm:spPr>
        <a:blipFill dpi="0" rotWithShape="0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DE6525C-6C7B-44E2-821E-0246A1FE6DBE}" type="parTrans" cxnId="{8A537AF4-60D3-4583-B1B9-8091BAA1CAD3}">
      <dgm:prSet/>
      <dgm:spPr/>
      <dgm:t>
        <a:bodyPr/>
        <a:lstStyle/>
        <a:p>
          <a:endParaRPr lang="en-US"/>
        </a:p>
      </dgm:t>
    </dgm:pt>
    <dgm:pt modelId="{4A6902F4-93C6-4C68-BBF6-8828D5C64D64}" type="sibTrans" cxnId="{8A537AF4-60D3-4583-B1B9-8091BAA1CAD3}">
      <dgm:prSet/>
      <dgm:spPr/>
      <dgm:t>
        <a:bodyPr/>
        <a:lstStyle/>
        <a:p>
          <a:endParaRPr lang="en-US"/>
        </a:p>
      </dgm:t>
    </dgm:pt>
    <dgm:pt modelId="{56CEE475-74A2-4F49-A04E-91A4EDE0B000}" type="pres">
      <dgm:prSet presAssocID="{DAFBAF82-0379-4428-AAEC-B2B90896FF9E}" presName="diagram" presStyleCnt="0">
        <dgm:presLayoutVars>
          <dgm:dir/>
          <dgm:resizeHandles val="exact"/>
        </dgm:presLayoutVars>
      </dgm:prSet>
      <dgm:spPr/>
    </dgm:pt>
    <dgm:pt modelId="{1BD3B1A5-1A74-4156-9287-8A2579B28184}" type="pres">
      <dgm:prSet presAssocID="{40277CA3-C8E8-49EE-89A5-26E7BA329325}" presName="node" presStyleLbl="node1" presStyleIdx="0" presStyleCnt="6" custScaleY="154695">
        <dgm:presLayoutVars>
          <dgm:bulletEnabled val="1"/>
        </dgm:presLayoutVars>
      </dgm:prSet>
      <dgm:spPr/>
    </dgm:pt>
    <dgm:pt modelId="{20FF15F4-4317-496B-9FAB-7E7F036DEB0B}" type="pres">
      <dgm:prSet presAssocID="{35B49F0C-E64D-4EAA-AEA3-51968B5888A7}" presName="sibTrans" presStyleCnt="0"/>
      <dgm:spPr/>
    </dgm:pt>
    <dgm:pt modelId="{84B02814-9BF8-4384-BD22-B6F4E1E154D3}" type="pres">
      <dgm:prSet presAssocID="{CCCC709D-D575-425B-9AB1-18AACBE39714}" presName="node" presStyleLbl="node1" presStyleIdx="1" presStyleCnt="6">
        <dgm:presLayoutVars>
          <dgm:bulletEnabled val="1"/>
        </dgm:presLayoutVars>
      </dgm:prSet>
      <dgm:spPr/>
    </dgm:pt>
    <dgm:pt modelId="{FE1FF8E3-DDAA-4610-8989-9522E6621B46}" type="pres">
      <dgm:prSet presAssocID="{9527857C-823C-4A12-A000-0B5757DF18D0}" presName="sibTrans" presStyleCnt="0"/>
      <dgm:spPr/>
    </dgm:pt>
    <dgm:pt modelId="{99E3F954-ED4F-496C-BC24-423C52B00E3B}" type="pres">
      <dgm:prSet presAssocID="{B79584B2-DF24-4395-A734-197045363201}" presName="node" presStyleLbl="node1" presStyleIdx="2" presStyleCnt="6" custScaleY="150865">
        <dgm:presLayoutVars>
          <dgm:bulletEnabled val="1"/>
        </dgm:presLayoutVars>
      </dgm:prSet>
      <dgm:spPr/>
    </dgm:pt>
    <dgm:pt modelId="{67F7467A-3456-47D5-853B-E32E047EB7E8}" type="pres">
      <dgm:prSet presAssocID="{5D61C23E-4CDB-46C7-935E-5D7B42566A3C}" presName="sibTrans" presStyleCnt="0"/>
      <dgm:spPr/>
    </dgm:pt>
    <dgm:pt modelId="{C2211B81-801D-4804-B281-AE5582A3D28B}" type="pres">
      <dgm:prSet presAssocID="{50182634-EFDF-433D-A28E-285BD69CB2DC}" presName="node" presStyleLbl="node1" presStyleIdx="3" presStyleCnt="6">
        <dgm:presLayoutVars>
          <dgm:bulletEnabled val="1"/>
        </dgm:presLayoutVars>
      </dgm:prSet>
      <dgm:spPr/>
    </dgm:pt>
    <dgm:pt modelId="{134D02D6-0604-4801-9561-D8FC052E4AF3}" type="pres">
      <dgm:prSet presAssocID="{EB6278EE-B00E-41C3-A806-BB5881AB11AD}" presName="sibTrans" presStyleCnt="0"/>
      <dgm:spPr/>
    </dgm:pt>
    <dgm:pt modelId="{8B7D8CB1-250A-405F-8DE1-D086FFA71829}" type="pres">
      <dgm:prSet presAssocID="{AB191316-DBD3-41D0-8ECB-0E82CD5A9A0B}" presName="node" presStyleLbl="node1" presStyleIdx="4" presStyleCnt="6" custScaleX="83038" custScaleY="150865">
        <dgm:presLayoutVars>
          <dgm:bulletEnabled val="1"/>
        </dgm:presLayoutVars>
      </dgm:prSet>
      <dgm:spPr/>
    </dgm:pt>
    <dgm:pt modelId="{D80F3739-EC54-4888-85B0-053A8F0F08AB}" type="pres">
      <dgm:prSet presAssocID="{6FB78752-A0DF-4F72-A0E1-6A5963E39C9F}" presName="sibTrans" presStyleCnt="0"/>
      <dgm:spPr/>
    </dgm:pt>
    <dgm:pt modelId="{C0F46A90-8F17-4E56-B74B-967189B4C2D8}" type="pres">
      <dgm:prSet presAssocID="{33378A16-D1A9-490C-9DFA-E34C92D3C151}" presName="node" presStyleLbl="node1" presStyleIdx="5" presStyleCnt="6">
        <dgm:presLayoutVars>
          <dgm:bulletEnabled val="1"/>
        </dgm:presLayoutVars>
      </dgm:prSet>
      <dgm:spPr/>
    </dgm:pt>
  </dgm:ptLst>
  <dgm:cxnLst>
    <dgm:cxn modelId="{14ECE7B9-7068-490A-851C-7E16150BB55B}" type="presOf" srcId="{33378A16-D1A9-490C-9DFA-E34C92D3C151}" destId="{C0F46A90-8F17-4E56-B74B-967189B4C2D8}" srcOrd="0" destOrd="0" presId="urn:microsoft.com/office/officeart/2005/8/layout/default"/>
    <dgm:cxn modelId="{8A537AF4-60D3-4583-B1B9-8091BAA1CAD3}" srcId="{DAFBAF82-0379-4428-AAEC-B2B90896FF9E}" destId="{33378A16-D1A9-490C-9DFA-E34C92D3C151}" srcOrd="5" destOrd="0" parTransId="{7DE6525C-6C7B-44E2-821E-0246A1FE6DBE}" sibTransId="{4A6902F4-93C6-4C68-BBF6-8828D5C64D64}"/>
    <dgm:cxn modelId="{7E6CB409-45A0-4F08-AB66-651F028894CE}" type="presOf" srcId="{40277CA3-C8E8-49EE-89A5-26E7BA329325}" destId="{1BD3B1A5-1A74-4156-9287-8A2579B28184}" srcOrd="0" destOrd="0" presId="urn:microsoft.com/office/officeart/2005/8/layout/default"/>
    <dgm:cxn modelId="{821E8FA3-134B-4E10-8778-A00BE9E37DFF}" type="presOf" srcId="{50182634-EFDF-433D-A28E-285BD69CB2DC}" destId="{C2211B81-801D-4804-B281-AE5582A3D28B}" srcOrd="0" destOrd="0" presId="urn:microsoft.com/office/officeart/2005/8/layout/default"/>
    <dgm:cxn modelId="{5D01C319-856F-46D2-ABBD-220E950F57D4}" srcId="{DAFBAF82-0379-4428-AAEC-B2B90896FF9E}" destId="{50182634-EFDF-433D-A28E-285BD69CB2DC}" srcOrd="3" destOrd="0" parTransId="{580E65AE-94CB-4430-985B-C1F7092E3BD7}" sibTransId="{EB6278EE-B00E-41C3-A806-BB5881AB11AD}"/>
    <dgm:cxn modelId="{6FF20314-2D60-4F4D-B3DF-EEDC95B3961A}" srcId="{DAFBAF82-0379-4428-AAEC-B2B90896FF9E}" destId="{CCCC709D-D575-425B-9AB1-18AACBE39714}" srcOrd="1" destOrd="0" parTransId="{998EFA87-8AA2-4C64-98DF-F52DD7509C49}" sibTransId="{9527857C-823C-4A12-A000-0B5757DF18D0}"/>
    <dgm:cxn modelId="{1A68CE4B-51A7-403B-9D9E-16479A142455}" srcId="{DAFBAF82-0379-4428-AAEC-B2B90896FF9E}" destId="{AB191316-DBD3-41D0-8ECB-0E82CD5A9A0B}" srcOrd="4" destOrd="0" parTransId="{3F8D3A39-22AB-4AF3-9DB0-731DCD4614E9}" sibTransId="{6FB78752-A0DF-4F72-A0E1-6A5963E39C9F}"/>
    <dgm:cxn modelId="{3641F2E7-8676-4D7B-A06A-D2B9E4D35D9E}" srcId="{DAFBAF82-0379-4428-AAEC-B2B90896FF9E}" destId="{40277CA3-C8E8-49EE-89A5-26E7BA329325}" srcOrd="0" destOrd="0" parTransId="{961BBCB6-8634-4F26-8D5E-855C0E19163A}" sibTransId="{35B49F0C-E64D-4EAA-AEA3-51968B5888A7}"/>
    <dgm:cxn modelId="{2C35FC07-FC18-4EDD-A54B-7952CD06E14D}" type="presOf" srcId="{CCCC709D-D575-425B-9AB1-18AACBE39714}" destId="{84B02814-9BF8-4384-BD22-B6F4E1E154D3}" srcOrd="0" destOrd="0" presId="urn:microsoft.com/office/officeart/2005/8/layout/default"/>
    <dgm:cxn modelId="{DE7E4905-657D-4D35-9633-F118C7B8B6D0}" srcId="{DAFBAF82-0379-4428-AAEC-B2B90896FF9E}" destId="{B79584B2-DF24-4395-A734-197045363201}" srcOrd="2" destOrd="0" parTransId="{5EA348BA-5408-4A36-A655-ED938DE2FA4E}" sibTransId="{5D61C23E-4CDB-46C7-935E-5D7B42566A3C}"/>
    <dgm:cxn modelId="{694FF3FA-BE19-44F8-850D-044FB555B857}" type="presOf" srcId="{AB191316-DBD3-41D0-8ECB-0E82CD5A9A0B}" destId="{8B7D8CB1-250A-405F-8DE1-D086FFA71829}" srcOrd="0" destOrd="0" presId="urn:microsoft.com/office/officeart/2005/8/layout/default"/>
    <dgm:cxn modelId="{56ADE68E-5859-4E9E-BDDE-C59DFFF3E88B}" type="presOf" srcId="{DAFBAF82-0379-4428-AAEC-B2B90896FF9E}" destId="{56CEE475-74A2-4F49-A04E-91A4EDE0B000}" srcOrd="0" destOrd="0" presId="urn:microsoft.com/office/officeart/2005/8/layout/default"/>
    <dgm:cxn modelId="{1E56CD4C-6680-4A72-B282-D0EABEB4CBD1}" type="presOf" srcId="{B79584B2-DF24-4395-A734-197045363201}" destId="{99E3F954-ED4F-496C-BC24-423C52B00E3B}" srcOrd="0" destOrd="0" presId="urn:microsoft.com/office/officeart/2005/8/layout/default"/>
    <dgm:cxn modelId="{53B55CB7-BA71-4FB3-A43B-600D5FDC74F6}" type="presParOf" srcId="{56CEE475-74A2-4F49-A04E-91A4EDE0B000}" destId="{1BD3B1A5-1A74-4156-9287-8A2579B28184}" srcOrd="0" destOrd="0" presId="urn:microsoft.com/office/officeart/2005/8/layout/default"/>
    <dgm:cxn modelId="{109A7344-F611-49A9-BBF5-84728D8AA247}" type="presParOf" srcId="{56CEE475-74A2-4F49-A04E-91A4EDE0B000}" destId="{20FF15F4-4317-496B-9FAB-7E7F036DEB0B}" srcOrd="1" destOrd="0" presId="urn:microsoft.com/office/officeart/2005/8/layout/default"/>
    <dgm:cxn modelId="{5EE01626-1271-47AA-9DAE-065D2B2A5267}" type="presParOf" srcId="{56CEE475-74A2-4F49-A04E-91A4EDE0B000}" destId="{84B02814-9BF8-4384-BD22-B6F4E1E154D3}" srcOrd="2" destOrd="0" presId="urn:microsoft.com/office/officeart/2005/8/layout/default"/>
    <dgm:cxn modelId="{63F02CC0-E2DA-4889-82F0-A8DE77F43EA5}" type="presParOf" srcId="{56CEE475-74A2-4F49-A04E-91A4EDE0B000}" destId="{FE1FF8E3-DDAA-4610-8989-9522E6621B46}" srcOrd="3" destOrd="0" presId="urn:microsoft.com/office/officeart/2005/8/layout/default"/>
    <dgm:cxn modelId="{449B3AE0-3074-4A98-8564-9E60412CA59A}" type="presParOf" srcId="{56CEE475-74A2-4F49-A04E-91A4EDE0B000}" destId="{99E3F954-ED4F-496C-BC24-423C52B00E3B}" srcOrd="4" destOrd="0" presId="urn:microsoft.com/office/officeart/2005/8/layout/default"/>
    <dgm:cxn modelId="{D5049EBF-6232-4692-A811-AF2681C0BB2E}" type="presParOf" srcId="{56CEE475-74A2-4F49-A04E-91A4EDE0B000}" destId="{67F7467A-3456-47D5-853B-E32E047EB7E8}" srcOrd="5" destOrd="0" presId="urn:microsoft.com/office/officeart/2005/8/layout/default"/>
    <dgm:cxn modelId="{7B77EA63-9058-40B7-9C7D-2AFB80951D2E}" type="presParOf" srcId="{56CEE475-74A2-4F49-A04E-91A4EDE0B000}" destId="{C2211B81-801D-4804-B281-AE5582A3D28B}" srcOrd="6" destOrd="0" presId="urn:microsoft.com/office/officeart/2005/8/layout/default"/>
    <dgm:cxn modelId="{E1719BC2-7F6F-4E47-9AA0-9CA302BA3EAB}" type="presParOf" srcId="{56CEE475-74A2-4F49-A04E-91A4EDE0B000}" destId="{134D02D6-0604-4801-9561-D8FC052E4AF3}" srcOrd="7" destOrd="0" presId="urn:microsoft.com/office/officeart/2005/8/layout/default"/>
    <dgm:cxn modelId="{D7D51B58-4A6C-449C-92DD-09B3634A9410}" type="presParOf" srcId="{56CEE475-74A2-4F49-A04E-91A4EDE0B000}" destId="{8B7D8CB1-250A-405F-8DE1-D086FFA71829}" srcOrd="8" destOrd="0" presId="urn:microsoft.com/office/officeart/2005/8/layout/default"/>
    <dgm:cxn modelId="{09A52169-F276-48D3-8ABB-051230E35D83}" type="presParOf" srcId="{56CEE475-74A2-4F49-A04E-91A4EDE0B000}" destId="{D80F3739-EC54-4888-85B0-053A8F0F08AB}" srcOrd="9" destOrd="0" presId="urn:microsoft.com/office/officeart/2005/8/layout/default"/>
    <dgm:cxn modelId="{5AA43020-6369-417C-A7B8-CDE509E9A9CB}" type="presParOf" srcId="{56CEE475-74A2-4F49-A04E-91A4EDE0B000}" destId="{C0F46A90-8F17-4E56-B74B-967189B4C2D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FBAF82-0379-4428-AAEC-B2B90896FF9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277CA3-C8E8-49EE-89A5-26E7BA329325}">
      <dgm:prSet phldrT="[Text]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961BBCB6-8634-4F26-8D5E-855C0E19163A}" type="parTrans" cxnId="{3641F2E7-8676-4D7B-A06A-D2B9E4D35D9E}">
      <dgm:prSet/>
      <dgm:spPr/>
      <dgm:t>
        <a:bodyPr/>
        <a:lstStyle/>
        <a:p>
          <a:endParaRPr lang="en-US"/>
        </a:p>
      </dgm:t>
    </dgm:pt>
    <dgm:pt modelId="{35B49F0C-E64D-4EAA-AEA3-51968B5888A7}" type="sibTrans" cxnId="{3641F2E7-8676-4D7B-A06A-D2B9E4D35D9E}">
      <dgm:prSet/>
      <dgm:spPr/>
      <dgm:t>
        <a:bodyPr/>
        <a:lstStyle/>
        <a:p>
          <a:endParaRPr lang="en-US"/>
        </a:p>
      </dgm:t>
    </dgm:pt>
    <dgm:pt modelId="{CCCC709D-D575-425B-9AB1-18AACBE39714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98EFA87-8AA2-4C64-98DF-F52DD7509C49}" type="parTrans" cxnId="{6FF20314-2D60-4F4D-B3DF-EEDC95B3961A}">
      <dgm:prSet/>
      <dgm:spPr/>
      <dgm:t>
        <a:bodyPr/>
        <a:lstStyle/>
        <a:p>
          <a:endParaRPr lang="en-US"/>
        </a:p>
      </dgm:t>
    </dgm:pt>
    <dgm:pt modelId="{9527857C-823C-4A12-A000-0B5757DF18D0}" type="sibTrans" cxnId="{6FF20314-2D60-4F4D-B3DF-EEDC95B3961A}">
      <dgm:prSet/>
      <dgm:spPr/>
      <dgm:t>
        <a:bodyPr/>
        <a:lstStyle/>
        <a:p>
          <a:endParaRPr lang="en-US"/>
        </a:p>
      </dgm:t>
    </dgm:pt>
    <dgm:pt modelId="{56CEE475-74A2-4F49-A04E-91A4EDE0B000}" type="pres">
      <dgm:prSet presAssocID="{DAFBAF82-0379-4428-AAEC-B2B90896FF9E}" presName="diagram" presStyleCnt="0">
        <dgm:presLayoutVars>
          <dgm:dir/>
          <dgm:resizeHandles val="exact"/>
        </dgm:presLayoutVars>
      </dgm:prSet>
      <dgm:spPr/>
    </dgm:pt>
    <dgm:pt modelId="{1BD3B1A5-1A74-4156-9287-8A2579B28184}" type="pres">
      <dgm:prSet presAssocID="{40277CA3-C8E8-49EE-89A5-26E7BA329325}" presName="node" presStyleLbl="node1" presStyleIdx="0" presStyleCnt="2" custScaleY="154695">
        <dgm:presLayoutVars>
          <dgm:bulletEnabled val="1"/>
        </dgm:presLayoutVars>
      </dgm:prSet>
      <dgm:spPr/>
    </dgm:pt>
    <dgm:pt modelId="{20FF15F4-4317-496B-9FAB-7E7F036DEB0B}" type="pres">
      <dgm:prSet presAssocID="{35B49F0C-E64D-4EAA-AEA3-51968B5888A7}" presName="sibTrans" presStyleCnt="0"/>
      <dgm:spPr/>
    </dgm:pt>
    <dgm:pt modelId="{84B02814-9BF8-4384-BD22-B6F4E1E154D3}" type="pres">
      <dgm:prSet presAssocID="{CCCC709D-D575-425B-9AB1-18AACBE39714}" presName="node" presStyleLbl="node1" presStyleIdx="1" presStyleCnt="2">
        <dgm:presLayoutVars>
          <dgm:bulletEnabled val="1"/>
        </dgm:presLayoutVars>
      </dgm:prSet>
      <dgm:spPr/>
    </dgm:pt>
  </dgm:ptLst>
  <dgm:cxnLst>
    <dgm:cxn modelId="{6FF20314-2D60-4F4D-B3DF-EEDC95B3961A}" srcId="{DAFBAF82-0379-4428-AAEC-B2B90896FF9E}" destId="{CCCC709D-D575-425B-9AB1-18AACBE39714}" srcOrd="1" destOrd="0" parTransId="{998EFA87-8AA2-4C64-98DF-F52DD7509C49}" sibTransId="{9527857C-823C-4A12-A000-0B5757DF18D0}"/>
    <dgm:cxn modelId="{56ADE68E-5859-4E9E-BDDE-C59DFFF3E88B}" type="presOf" srcId="{DAFBAF82-0379-4428-AAEC-B2B90896FF9E}" destId="{56CEE475-74A2-4F49-A04E-91A4EDE0B000}" srcOrd="0" destOrd="0" presId="urn:microsoft.com/office/officeart/2005/8/layout/default"/>
    <dgm:cxn modelId="{7E6CB409-45A0-4F08-AB66-651F028894CE}" type="presOf" srcId="{40277CA3-C8E8-49EE-89A5-26E7BA329325}" destId="{1BD3B1A5-1A74-4156-9287-8A2579B28184}" srcOrd="0" destOrd="0" presId="urn:microsoft.com/office/officeart/2005/8/layout/default"/>
    <dgm:cxn modelId="{3641F2E7-8676-4D7B-A06A-D2B9E4D35D9E}" srcId="{DAFBAF82-0379-4428-AAEC-B2B90896FF9E}" destId="{40277CA3-C8E8-49EE-89A5-26E7BA329325}" srcOrd="0" destOrd="0" parTransId="{961BBCB6-8634-4F26-8D5E-855C0E19163A}" sibTransId="{35B49F0C-E64D-4EAA-AEA3-51968B5888A7}"/>
    <dgm:cxn modelId="{2C35FC07-FC18-4EDD-A54B-7952CD06E14D}" type="presOf" srcId="{CCCC709D-D575-425B-9AB1-18AACBE39714}" destId="{84B02814-9BF8-4384-BD22-B6F4E1E154D3}" srcOrd="0" destOrd="0" presId="urn:microsoft.com/office/officeart/2005/8/layout/default"/>
    <dgm:cxn modelId="{53B55CB7-BA71-4FB3-A43B-600D5FDC74F6}" type="presParOf" srcId="{56CEE475-74A2-4F49-A04E-91A4EDE0B000}" destId="{1BD3B1A5-1A74-4156-9287-8A2579B28184}" srcOrd="0" destOrd="0" presId="urn:microsoft.com/office/officeart/2005/8/layout/default"/>
    <dgm:cxn modelId="{109A7344-F611-49A9-BBF5-84728D8AA247}" type="presParOf" srcId="{56CEE475-74A2-4F49-A04E-91A4EDE0B000}" destId="{20FF15F4-4317-496B-9FAB-7E7F036DEB0B}" srcOrd="1" destOrd="0" presId="urn:microsoft.com/office/officeart/2005/8/layout/default"/>
    <dgm:cxn modelId="{5EE01626-1271-47AA-9DAE-065D2B2A5267}" type="presParOf" srcId="{56CEE475-74A2-4F49-A04E-91A4EDE0B000}" destId="{84B02814-9BF8-4384-BD22-B6F4E1E154D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FBAF82-0379-4428-AAEC-B2B90896FF9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277CA3-C8E8-49EE-89A5-26E7BA329325}">
      <dgm:prSet phldrT="[Text]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961BBCB6-8634-4F26-8D5E-855C0E19163A}" type="parTrans" cxnId="{3641F2E7-8676-4D7B-A06A-D2B9E4D35D9E}">
      <dgm:prSet/>
      <dgm:spPr/>
      <dgm:t>
        <a:bodyPr/>
        <a:lstStyle/>
        <a:p>
          <a:endParaRPr lang="en-US"/>
        </a:p>
      </dgm:t>
    </dgm:pt>
    <dgm:pt modelId="{35B49F0C-E64D-4EAA-AEA3-51968B5888A7}" type="sibTrans" cxnId="{3641F2E7-8676-4D7B-A06A-D2B9E4D35D9E}">
      <dgm:prSet/>
      <dgm:spPr/>
      <dgm:t>
        <a:bodyPr/>
        <a:lstStyle/>
        <a:p>
          <a:endParaRPr lang="en-US"/>
        </a:p>
      </dgm:t>
    </dgm:pt>
    <dgm:pt modelId="{B79584B2-DF24-4395-A734-197045363201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EA348BA-5408-4A36-A655-ED938DE2FA4E}" type="parTrans" cxnId="{DE7E4905-657D-4D35-9633-F118C7B8B6D0}">
      <dgm:prSet/>
      <dgm:spPr/>
      <dgm:t>
        <a:bodyPr/>
        <a:lstStyle/>
        <a:p>
          <a:endParaRPr lang="en-US"/>
        </a:p>
      </dgm:t>
    </dgm:pt>
    <dgm:pt modelId="{5D61C23E-4CDB-46C7-935E-5D7B42566A3C}" type="sibTrans" cxnId="{DE7E4905-657D-4D35-9633-F118C7B8B6D0}">
      <dgm:prSet/>
      <dgm:spPr/>
      <dgm:t>
        <a:bodyPr/>
        <a:lstStyle/>
        <a:p>
          <a:endParaRPr lang="en-US"/>
        </a:p>
      </dgm:t>
    </dgm:pt>
    <dgm:pt modelId="{50182634-EFDF-433D-A28E-285BD69CB2DC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80E65AE-94CB-4430-985B-C1F7092E3BD7}" type="parTrans" cxnId="{5D01C319-856F-46D2-ABBD-220E950F57D4}">
      <dgm:prSet/>
      <dgm:spPr/>
      <dgm:t>
        <a:bodyPr/>
        <a:lstStyle/>
        <a:p>
          <a:endParaRPr lang="en-US"/>
        </a:p>
      </dgm:t>
    </dgm:pt>
    <dgm:pt modelId="{EB6278EE-B00E-41C3-A806-BB5881AB11AD}" type="sibTrans" cxnId="{5D01C319-856F-46D2-ABBD-220E950F57D4}">
      <dgm:prSet/>
      <dgm:spPr/>
      <dgm:t>
        <a:bodyPr/>
        <a:lstStyle/>
        <a:p>
          <a:endParaRPr lang="en-US"/>
        </a:p>
      </dgm:t>
    </dgm:pt>
    <dgm:pt modelId="{CCCC709D-D575-425B-9AB1-18AACBE39714}">
      <dgm:prSet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98EFA87-8AA2-4C64-98DF-F52DD7509C49}" type="parTrans" cxnId="{6FF20314-2D60-4F4D-B3DF-EEDC95B3961A}">
      <dgm:prSet/>
      <dgm:spPr/>
      <dgm:t>
        <a:bodyPr/>
        <a:lstStyle/>
        <a:p>
          <a:endParaRPr lang="en-US"/>
        </a:p>
      </dgm:t>
    </dgm:pt>
    <dgm:pt modelId="{9527857C-823C-4A12-A000-0B5757DF18D0}" type="sibTrans" cxnId="{6FF20314-2D60-4F4D-B3DF-EEDC95B3961A}">
      <dgm:prSet/>
      <dgm:spPr/>
      <dgm:t>
        <a:bodyPr/>
        <a:lstStyle/>
        <a:p>
          <a:endParaRPr lang="en-US"/>
        </a:p>
      </dgm:t>
    </dgm:pt>
    <dgm:pt modelId="{586EA051-66F1-4075-A046-D877C13E6B6E}">
      <dgm:prSet/>
      <dgm:spPr>
        <a:blipFill dpi="0"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635FD2-D496-4228-BD1E-D8E47C4B82CD}" type="parTrans" cxnId="{04DE868A-7FCD-489E-992A-E2023ACC351B}">
      <dgm:prSet/>
      <dgm:spPr/>
      <dgm:t>
        <a:bodyPr/>
        <a:lstStyle/>
        <a:p>
          <a:endParaRPr lang="en-US"/>
        </a:p>
      </dgm:t>
    </dgm:pt>
    <dgm:pt modelId="{FE4B2816-36F3-4BDC-9B20-8F6AC871B27D}" type="sibTrans" cxnId="{04DE868A-7FCD-489E-992A-E2023ACC351B}">
      <dgm:prSet/>
      <dgm:spPr/>
      <dgm:t>
        <a:bodyPr/>
        <a:lstStyle/>
        <a:p>
          <a:endParaRPr lang="en-US"/>
        </a:p>
      </dgm:t>
    </dgm:pt>
    <dgm:pt modelId="{56CEE475-74A2-4F49-A04E-91A4EDE0B000}" type="pres">
      <dgm:prSet presAssocID="{DAFBAF82-0379-4428-AAEC-B2B90896FF9E}" presName="diagram" presStyleCnt="0">
        <dgm:presLayoutVars>
          <dgm:dir/>
          <dgm:resizeHandles val="exact"/>
        </dgm:presLayoutVars>
      </dgm:prSet>
      <dgm:spPr/>
    </dgm:pt>
    <dgm:pt modelId="{1BD3B1A5-1A74-4156-9287-8A2579B28184}" type="pres">
      <dgm:prSet presAssocID="{40277CA3-C8E8-49EE-89A5-26E7BA329325}" presName="node" presStyleLbl="node1" presStyleIdx="0" presStyleCnt="5" custScaleY="154695">
        <dgm:presLayoutVars>
          <dgm:bulletEnabled val="1"/>
        </dgm:presLayoutVars>
      </dgm:prSet>
      <dgm:spPr/>
    </dgm:pt>
    <dgm:pt modelId="{20FF15F4-4317-496B-9FAB-7E7F036DEB0B}" type="pres">
      <dgm:prSet presAssocID="{35B49F0C-E64D-4EAA-AEA3-51968B5888A7}" presName="sibTrans" presStyleCnt="0"/>
      <dgm:spPr/>
    </dgm:pt>
    <dgm:pt modelId="{84B02814-9BF8-4384-BD22-B6F4E1E154D3}" type="pres">
      <dgm:prSet presAssocID="{CCCC709D-D575-425B-9AB1-18AACBE39714}" presName="node" presStyleLbl="node1" presStyleIdx="1" presStyleCnt="5" custScaleY="132370">
        <dgm:presLayoutVars>
          <dgm:bulletEnabled val="1"/>
        </dgm:presLayoutVars>
      </dgm:prSet>
      <dgm:spPr/>
    </dgm:pt>
    <dgm:pt modelId="{FE1FF8E3-DDAA-4610-8989-9522E6621B46}" type="pres">
      <dgm:prSet presAssocID="{9527857C-823C-4A12-A000-0B5757DF18D0}" presName="sibTrans" presStyleCnt="0"/>
      <dgm:spPr/>
    </dgm:pt>
    <dgm:pt modelId="{99E3F954-ED4F-496C-BC24-423C52B00E3B}" type="pres">
      <dgm:prSet presAssocID="{B79584B2-DF24-4395-A734-197045363201}" presName="node" presStyleLbl="node1" presStyleIdx="2" presStyleCnt="5" custScaleY="150865">
        <dgm:presLayoutVars>
          <dgm:bulletEnabled val="1"/>
        </dgm:presLayoutVars>
      </dgm:prSet>
      <dgm:spPr/>
    </dgm:pt>
    <dgm:pt modelId="{67F7467A-3456-47D5-853B-E32E047EB7E8}" type="pres">
      <dgm:prSet presAssocID="{5D61C23E-4CDB-46C7-935E-5D7B42566A3C}" presName="sibTrans" presStyleCnt="0"/>
      <dgm:spPr/>
    </dgm:pt>
    <dgm:pt modelId="{140344B9-8AE5-49F7-BF8D-1F8736D2F2D7}" type="pres">
      <dgm:prSet presAssocID="{586EA051-66F1-4075-A046-D877C13E6B6E}" presName="node" presStyleLbl="node1" presStyleIdx="3" presStyleCnt="5">
        <dgm:presLayoutVars>
          <dgm:bulletEnabled val="1"/>
        </dgm:presLayoutVars>
      </dgm:prSet>
      <dgm:spPr/>
    </dgm:pt>
    <dgm:pt modelId="{C2F3374F-C5EA-41A1-858B-A294C89B7758}" type="pres">
      <dgm:prSet presAssocID="{FE4B2816-36F3-4BDC-9B20-8F6AC871B27D}" presName="sibTrans" presStyleCnt="0"/>
      <dgm:spPr/>
    </dgm:pt>
    <dgm:pt modelId="{C2211B81-801D-4804-B281-AE5582A3D28B}" type="pres">
      <dgm:prSet presAssocID="{50182634-EFDF-433D-A28E-285BD69CB2DC}" presName="node" presStyleLbl="node1" presStyleIdx="4" presStyleCnt="5" custScaleX="176853" custScaleY="176853">
        <dgm:presLayoutVars>
          <dgm:bulletEnabled val="1"/>
        </dgm:presLayoutVars>
      </dgm:prSet>
      <dgm:spPr/>
    </dgm:pt>
  </dgm:ptLst>
  <dgm:cxnLst>
    <dgm:cxn modelId="{7E6CB409-45A0-4F08-AB66-651F028894CE}" type="presOf" srcId="{40277CA3-C8E8-49EE-89A5-26E7BA329325}" destId="{1BD3B1A5-1A74-4156-9287-8A2579B28184}" srcOrd="0" destOrd="0" presId="urn:microsoft.com/office/officeart/2005/8/layout/default"/>
    <dgm:cxn modelId="{04DE868A-7FCD-489E-992A-E2023ACC351B}" srcId="{DAFBAF82-0379-4428-AAEC-B2B90896FF9E}" destId="{586EA051-66F1-4075-A046-D877C13E6B6E}" srcOrd="3" destOrd="0" parTransId="{CE635FD2-D496-4228-BD1E-D8E47C4B82CD}" sibTransId="{FE4B2816-36F3-4BDC-9B20-8F6AC871B27D}"/>
    <dgm:cxn modelId="{5D01C319-856F-46D2-ABBD-220E950F57D4}" srcId="{DAFBAF82-0379-4428-AAEC-B2B90896FF9E}" destId="{50182634-EFDF-433D-A28E-285BD69CB2DC}" srcOrd="4" destOrd="0" parTransId="{580E65AE-94CB-4430-985B-C1F7092E3BD7}" sibTransId="{EB6278EE-B00E-41C3-A806-BB5881AB11AD}"/>
    <dgm:cxn modelId="{821E8FA3-134B-4E10-8778-A00BE9E37DFF}" type="presOf" srcId="{50182634-EFDF-433D-A28E-285BD69CB2DC}" destId="{C2211B81-801D-4804-B281-AE5582A3D28B}" srcOrd="0" destOrd="0" presId="urn:microsoft.com/office/officeart/2005/8/layout/default"/>
    <dgm:cxn modelId="{6FF20314-2D60-4F4D-B3DF-EEDC95B3961A}" srcId="{DAFBAF82-0379-4428-AAEC-B2B90896FF9E}" destId="{CCCC709D-D575-425B-9AB1-18AACBE39714}" srcOrd="1" destOrd="0" parTransId="{998EFA87-8AA2-4C64-98DF-F52DD7509C49}" sibTransId="{9527857C-823C-4A12-A000-0B5757DF18D0}"/>
    <dgm:cxn modelId="{3641F2E7-8676-4D7B-A06A-D2B9E4D35D9E}" srcId="{DAFBAF82-0379-4428-AAEC-B2B90896FF9E}" destId="{40277CA3-C8E8-49EE-89A5-26E7BA329325}" srcOrd="0" destOrd="0" parTransId="{961BBCB6-8634-4F26-8D5E-855C0E19163A}" sibTransId="{35B49F0C-E64D-4EAA-AEA3-51968B5888A7}"/>
    <dgm:cxn modelId="{D3FB4289-0759-4511-B677-7371D75C9A12}" type="presOf" srcId="{586EA051-66F1-4075-A046-D877C13E6B6E}" destId="{140344B9-8AE5-49F7-BF8D-1F8736D2F2D7}" srcOrd="0" destOrd="0" presId="urn:microsoft.com/office/officeart/2005/8/layout/default"/>
    <dgm:cxn modelId="{2C35FC07-FC18-4EDD-A54B-7952CD06E14D}" type="presOf" srcId="{CCCC709D-D575-425B-9AB1-18AACBE39714}" destId="{84B02814-9BF8-4384-BD22-B6F4E1E154D3}" srcOrd="0" destOrd="0" presId="urn:microsoft.com/office/officeart/2005/8/layout/default"/>
    <dgm:cxn modelId="{DE7E4905-657D-4D35-9633-F118C7B8B6D0}" srcId="{DAFBAF82-0379-4428-AAEC-B2B90896FF9E}" destId="{B79584B2-DF24-4395-A734-197045363201}" srcOrd="2" destOrd="0" parTransId="{5EA348BA-5408-4A36-A655-ED938DE2FA4E}" sibTransId="{5D61C23E-4CDB-46C7-935E-5D7B42566A3C}"/>
    <dgm:cxn modelId="{56ADE68E-5859-4E9E-BDDE-C59DFFF3E88B}" type="presOf" srcId="{DAFBAF82-0379-4428-AAEC-B2B90896FF9E}" destId="{56CEE475-74A2-4F49-A04E-91A4EDE0B000}" srcOrd="0" destOrd="0" presId="urn:microsoft.com/office/officeart/2005/8/layout/default"/>
    <dgm:cxn modelId="{1E56CD4C-6680-4A72-B282-D0EABEB4CBD1}" type="presOf" srcId="{B79584B2-DF24-4395-A734-197045363201}" destId="{99E3F954-ED4F-496C-BC24-423C52B00E3B}" srcOrd="0" destOrd="0" presId="urn:microsoft.com/office/officeart/2005/8/layout/default"/>
    <dgm:cxn modelId="{53B55CB7-BA71-4FB3-A43B-600D5FDC74F6}" type="presParOf" srcId="{56CEE475-74A2-4F49-A04E-91A4EDE0B000}" destId="{1BD3B1A5-1A74-4156-9287-8A2579B28184}" srcOrd="0" destOrd="0" presId="urn:microsoft.com/office/officeart/2005/8/layout/default"/>
    <dgm:cxn modelId="{109A7344-F611-49A9-BBF5-84728D8AA247}" type="presParOf" srcId="{56CEE475-74A2-4F49-A04E-91A4EDE0B000}" destId="{20FF15F4-4317-496B-9FAB-7E7F036DEB0B}" srcOrd="1" destOrd="0" presId="urn:microsoft.com/office/officeart/2005/8/layout/default"/>
    <dgm:cxn modelId="{5EE01626-1271-47AA-9DAE-065D2B2A5267}" type="presParOf" srcId="{56CEE475-74A2-4F49-A04E-91A4EDE0B000}" destId="{84B02814-9BF8-4384-BD22-B6F4E1E154D3}" srcOrd="2" destOrd="0" presId="urn:microsoft.com/office/officeart/2005/8/layout/default"/>
    <dgm:cxn modelId="{63F02CC0-E2DA-4889-82F0-A8DE77F43EA5}" type="presParOf" srcId="{56CEE475-74A2-4F49-A04E-91A4EDE0B000}" destId="{FE1FF8E3-DDAA-4610-8989-9522E6621B46}" srcOrd="3" destOrd="0" presId="urn:microsoft.com/office/officeart/2005/8/layout/default"/>
    <dgm:cxn modelId="{449B3AE0-3074-4A98-8564-9E60412CA59A}" type="presParOf" srcId="{56CEE475-74A2-4F49-A04E-91A4EDE0B000}" destId="{99E3F954-ED4F-496C-BC24-423C52B00E3B}" srcOrd="4" destOrd="0" presId="urn:microsoft.com/office/officeart/2005/8/layout/default"/>
    <dgm:cxn modelId="{D5049EBF-6232-4692-A811-AF2681C0BB2E}" type="presParOf" srcId="{56CEE475-74A2-4F49-A04E-91A4EDE0B000}" destId="{67F7467A-3456-47D5-853B-E32E047EB7E8}" srcOrd="5" destOrd="0" presId="urn:microsoft.com/office/officeart/2005/8/layout/default"/>
    <dgm:cxn modelId="{8F57835B-8177-4E3A-A6F8-E22A13D09E30}" type="presParOf" srcId="{56CEE475-74A2-4F49-A04E-91A4EDE0B000}" destId="{140344B9-8AE5-49F7-BF8D-1F8736D2F2D7}" srcOrd="6" destOrd="0" presId="urn:microsoft.com/office/officeart/2005/8/layout/default"/>
    <dgm:cxn modelId="{33F93757-BE45-48DB-95B5-1DC1E4D956B5}" type="presParOf" srcId="{56CEE475-74A2-4F49-A04E-91A4EDE0B000}" destId="{C2F3374F-C5EA-41A1-858B-A294C89B7758}" srcOrd="7" destOrd="0" presId="urn:microsoft.com/office/officeart/2005/8/layout/default"/>
    <dgm:cxn modelId="{7B77EA63-9058-40B7-9C7D-2AFB80951D2E}" type="presParOf" srcId="{56CEE475-74A2-4F49-A04E-91A4EDE0B000}" destId="{C2211B81-801D-4804-B281-AE5582A3D28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ED2434-E4CE-45BD-8B43-B041B00DA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C3FB77-3767-4AF5-A535-07D323163CC1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C27C97E-75B9-451E-BDB9-9C573DE84B72}" type="parTrans" cxnId="{5B3C5438-53AA-49B5-8627-3C2F6ACB89E7}">
      <dgm:prSet/>
      <dgm:spPr/>
      <dgm:t>
        <a:bodyPr/>
        <a:lstStyle/>
        <a:p>
          <a:endParaRPr lang="en-US"/>
        </a:p>
      </dgm:t>
    </dgm:pt>
    <dgm:pt modelId="{5D926EAD-9908-427B-BFCD-0C1F544C6BBC}" type="sibTrans" cxnId="{5B3C5438-53AA-49B5-8627-3C2F6ACB89E7}">
      <dgm:prSet/>
      <dgm:spPr/>
      <dgm:t>
        <a:bodyPr/>
        <a:lstStyle/>
        <a:p>
          <a:endParaRPr lang="en-US"/>
        </a:p>
      </dgm:t>
    </dgm:pt>
    <dgm:pt modelId="{24AA69BB-78C5-4ADD-B416-60C5F719AAEE}">
      <dgm:prSet phldrT="[Text]"/>
      <dgm:spPr/>
      <dgm:t>
        <a:bodyPr/>
        <a:lstStyle/>
        <a:p>
          <a:r>
            <a:rPr lang="en-US" dirty="0" smtClean="0"/>
            <a:t>Manager</a:t>
          </a:r>
          <a:endParaRPr lang="en-US" dirty="0"/>
        </a:p>
      </dgm:t>
    </dgm:pt>
    <dgm:pt modelId="{826AFF09-1644-41D2-A0E4-E212AC92CC6A}" type="parTrans" cxnId="{B1C36101-A1AE-407C-ACF5-BE877610F259}">
      <dgm:prSet/>
      <dgm:spPr/>
      <dgm:t>
        <a:bodyPr/>
        <a:lstStyle/>
        <a:p>
          <a:endParaRPr lang="en-US"/>
        </a:p>
      </dgm:t>
    </dgm:pt>
    <dgm:pt modelId="{08582993-D05A-4C5E-9411-E12E28AF4085}" type="sibTrans" cxnId="{B1C36101-A1AE-407C-ACF5-BE877610F259}">
      <dgm:prSet/>
      <dgm:spPr/>
      <dgm:t>
        <a:bodyPr/>
        <a:lstStyle/>
        <a:p>
          <a:endParaRPr lang="en-US"/>
        </a:p>
      </dgm:t>
    </dgm:pt>
    <dgm:pt modelId="{5FF8F2DC-5F27-47CD-AB75-649ACC30B102}">
      <dgm:prSet phldrT="[Text]"/>
      <dgm:spPr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C3B4F3A-9AC0-4E27-95BB-6A9F3E493522}" type="parTrans" cxnId="{925E0ED5-1D89-4FEA-A6A0-EC08AAD9A0CE}">
      <dgm:prSet/>
      <dgm:spPr/>
      <dgm:t>
        <a:bodyPr/>
        <a:lstStyle/>
        <a:p>
          <a:endParaRPr lang="en-US"/>
        </a:p>
      </dgm:t>
    </dgm:pt>
    <dgm:pt modelId="{527B7930-D5D3-4245-ACA7-94FF3DD6E06C}" type="sibTrans" cxnId="{925E0ED5-1D89-4FEA-A6A0-EC08AAD9A0CE}">
      <dgm:prSet/>
      <dgm:spPr/>
      <dgm:t>
        <a:bodyPr/>
        <a:lstStyle/>
        <a:p>
          <a:endParaRPr lang="en-US"/>
        </a:p>
      </dgm:t>
    </dgm:pt>
    <dgm:pt modelId="{DD56421E-A897-42F3-BDD8-4AE2B3AE8653}">
      <dgm:prSet phldrT="[Text]"/>
      <dgm:spPr/>
      <dgm:t>
        <a:bodyPr/>
        <a:lstStyle/>
        <a:p>
          <a:r>
            <a:rPr lang="en-US" dirty="0" err="1" smtClean="0"/>
            <a:t>git</a:t>
          </a:r>
          <a:r>
            <a:rPr lang="en-US" dirty="0" smtClean="0"/>
            <a:t> contributors</a:t>
          </a:r>
          <a:endParaRPr lang="en-US" dirty="0"/>
        </a:p>
      </dgm:t>
    </dgm:pt>
    <dgm:pt modelId="{D81D00E9-AB52-4C25-B5DF-FFCC48D0D6A4}" type="parTrans" cxnId="{D6125009-EE91-4725-B8A9-D3DB487FA4DA}">
      <dgm:prSet/>
      <dgm:spPr/>
      <dgm:t>
        <a:bodyPr/>
        <a:lstStyle/>
        <a:p>
          <a:endParaRPr lang="en-US"/>
        </a:p>
      </dgm:t>
    </dgm:pt>
    <dgm:pt modelId="{905EA222-9923-410E-9E44-3BED241A7E97}" type="sibTrans" cxnId="{D6125009-EE91-4725-B8A9-D3DB487FA4DA}">
      <dgm:prSet/>
      <dgm:spPr/>
      <dgm:t>
        <a:bodyPr/>
        <a:lstStyle/>
        <a:p>
          <a:endParaRPr lang="en-US"/>
        </a:p>
      </dgm:t>
    </dgm:pt>
    <dgm:pt modelId="{020C0915-C264-436F-84C3-5ECD73E82B07}" type="pres">
      <dgm:prSet presAssocID="{D5ED2434-E4CE-45BD-8B43-B041B00DA60F}" presName="linear" presStyleCnt="0">
        <dgm:presLayoutVars>
          <dgm:animLvl val="lvl"/>
          <dgm:resizeHandles val="exact"/>
        </dgm:presLayoutVars>
      </dgm:prSet>
      <dgm:spPr/>
    </dgm:pt>
    <dgm:pt modelId="{D428C1A7-E85D-41D3-B846-951B620E850D}" type="pres">
      <dgm:prSet presAssocID="{6DC3FB77-3767-4AF5-A535-07D323163CC1}" presName="parentText" presStyleLbl="node1" presStyleIdx="0" presStyleCnt="2" custScaleX="31250" custScaleY="151840" custLinFactNeighborX="-32344" custLinFactNeighborY="-4036">
        <dgm:presLayoutVars>
          <dgm:chMax val="0"/>
          <dgm:bulletEnabled val="1"/>
        </dgm:presLayoutVars>
      </dgm:prSet>
      <dgm:spPr/>
    </dgm:pt>
    <dgm:pt modelId="{26F6266F-64BE-41F3-AE77-6456354C5205}" type="pres">
      <dgm:prSet presAssocID="{6DC3FB77-3767-4AF5-A535-07D323163CC1}" presName="childText" presStyleLbl="revTx" presStyleIdx="0" presStyleCnt="2" custScaleX="35000" custScaleY="109629" custLinFactY="-6322" custLinFactNeighborX="1719" custLinFactNeighborY="-100000">
        <dgm:presLayoutVars>
          <dgm:bulletEnabled val="1"/>
        </dgm:presLayoutVars>
      </dgm:prSet>
      <dgm:spPr/>
    </dgm:pt>
    <dgm:pt modelId="{9E669C9D-C697-417D-B9A7-99918664BEEB}" type="pres">
      <dgm:prSet presAssocID="{5FF8F2DC-5F27-47CD-AB75-649ACC30B102}" presName="parentText" presStyleLbl="node1" presStyleIdx="1" presStyleCnt="2" custScaleX="33438" custScaleY="128954" custLinFactNeighborX="-35468" custLinFactNeighborY="-10129">
        <dgm:presLayoutVars>
          <dgm:chMax val="0"/>
          <dgm:bulletEnabled val="1"/>
        </dgm:presLayoutVars>
      </dgm:prSet>
      <dgm:spPr/>
    </dgm:pt>
    <dgm:pt modelId="{25441D5E-71B0-4D3B-9BC2-0AFAE6076CB4}" type="pres">
      <dgm:prSet presAssocID="{5FF8F2DC-5F27-47CD-AB75-649ACC30B102}" presName="childText" presStyleLbl="revTx" presStyleIdx="1" presStyleCnt="2" custScaleX="66250" custLinFactNeighborX="19532" custLinFactNeighborY="-959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334BF3-6061-4DFD-B6E9-EF3D2513D435}" type="presOf" srcId="{5FF8F2DC-5F27-47CD-AB75-649ACC30B102}" destId="{9E669C9D-C697-417D-B9A7-99918664BEEB}" srcOrd="0" destOrd="0" presId="urn:microsoft.com/office/officeart/2005/8/layout/vList2"/>
    <dgm:cxn modelId="{7A505C00-2981-43A8-96DB-E1D7BDDA9FA5}" type="presOf" srcId="{6DC3FB77-3767-4AF5-A535-07D323163CC1}" destId="{D428C1A7-E85D-41D3-B846-951B620E850D}" srcOrd="0" destOrd="0" presId="urn:microsoft.com/office/officeart/2005/8/layout/vList2"/>
    <dgm:cxn modelId="{B1C36101-A1AE-407C-ACF5-BE877610F259}" srcId="{6DC3FB77-3767-4AF5-A535-07D323163CC1}" destId="{24AA69BB-78C5-4ADD-B416-60C5F719AAEE}" srcOrd="0" destOrd="0" parTransId="{826AFF09-1644-41D2-A0E4-E212AC92CC6A}" sibTransId="{08582993-D05A-4C5E-9411-E12E28AF4085}"/>
    <dgm:cxn modelId="{4EB935F4-5548-43EC-AD02-F8123A45E8B1}" type="presOf" srcId="{24AA69BB-78C5-4ADD-B416-60C5F719AAEE}" destId="{26F6266F-64BE-41F3-AE77-6456354C5205}" srcOrd="0" destOrd="0" presId="urn:microsoft.com/office/officeart/2005/8/layout/vList2"/>
    <dgm:cxn modelId="{D6125009-EE91-4725-B8A9-D3DB487FA4DA}" srcId="{5FF8F2DC-5F27-47CD-AB75-649ACC30B102}" destId="{DD56421E-A897-42F3-BDD8-4AE2B3AE8653}" srcOrd="0" destOrd="0" parTransId="{D81D00E9-AB52-4C25-B5DF-FFCC48D0D6A4}" sibTransId="{905EA222-9923-410E-9E44-3BED241A7E97}"/>
    <dgm:cxn modelId="{925E0ED5-1D89-4FEA-A6A0-EC08AAD9A0CE}" srcId="{D5ED2434-E4CE-45BD-8B43-B041B00DA60F}" destId="{5FF8F2DC-5F27-47CD-AB75-649ACC30B102}" srcOrd="1" destOrd="0" parTransId="{2C3B4F3A-9AC0-4E27-95BB-6A9F3E493522}" sibTransId="{527B7930-D5D3-4245-ACA7-94FF3DD6E06C}"/>
    <dgm:cxn modelId="{68790E5E-94FD-4E97-B71F-B383906D6C8A}" type="presOf" srcId="{D5ED2434-E4CE-45BD-8B43-B041B00DA60F}" destId="{020C0915-C264-436F-84C3-5ECD73E82B07}" srcOrd="0" destOrd="0" presId="urn:microsoft.com/office/officeart/2005/8/layout/vList2"/>
    <dgm:cxn modelId="{5B3C5438-53AA-49B5-8627-3C2F6ACB89E7}" srcId="{D5ED2434-E4CE-45BD-8B43-B041B00DA60F}" destId="{6DC3FB77-3767-4AF5-A535-07D323163CC1}" srcOrd="0" destOrd="0" parTransId="{DC27C97E-75B9-451E-BDB9-9C573DE84B72}" sibTransId="{5D926EAD-9908-427B-BFCD-0C1F544C6BBC}"/>
    <dgm:cxn modelId="{6F3BC0A4-2236-4AAA-9D9B-2805BCB3A4FE}" type="presOf" srcId="{DD56421E-A897-42F3-BDD8-4AE2B3AE8653}" destId="{25441D5E-71B0-4D3B-9BC2-0AFAE6076CB4}" srcOrd="0" destOrd="0" presId="urn:microsoft.com/office/officeart/2005/8/layout/vList2"/>
    <dgm:cxn modelId="{C8C02E20-F364-4A07-90E2-29C1CA240538}" type="presParOf" srcId="{020C0915-C264-436F-84C3-5ECD73E82B07}" destId="{D428C1A7-E85D-41D3-B846-951B620E850D}" srcOrd="0" destOrd="0" presId="urn:microsoft.com/office/officeart/2005/8/layout/vList2"/>
    <dgm:cxn modelId="{4DF4D75A-5E51-4FA8-8310-EB6597F95AED}" type="presParOf" srcId="{020C0915-C264-436F-84C3-5ECD73E82B07}" destId="{26F6266F-64BE-41F3-AE77-6456354C5205}" srcOrd="1" destOrd="0" presId="urn:microsoft.com/office/officeart/2005/8/layout/vList2"/>
    <dgm:cxn modelId="{E5690B69-44DD-4C6F-B286-6A2F75C4E5A1}" type="presParOf" srcId="{020C0915-C264-436F-84C3-5ECD73E82B07}" destId="{9E669C9D-C697-417D-B9A7-99918664BEEB}" srcOrd="2" destOrd="0" presId="urn:microsoft.com/office/officeart/2005/8/layout/vList2"/>
    <dgm:cxn modelId="{6183C757-E99C-42E6-AE74-04F1E8818C1A}" type="presParOf" srcId="{020C0915-C264-436F-84C3-5ECD73E82B07}" destId="{25441D5E-71B0-4D3B-9BC2-0AFAE6076CB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FBAF82-0379-4428-AAEC-B2B90896FF9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277CA3-C8E8-49EE-89A5-26E7BA329325}">
      <dgm:prSet phldrT="[Text]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961BBCB6-8634-4F26-8D5E-855C0E19163A}" type="parTrans" cxnId="{3641F2E7-8676-4D7B-A06A-D2B9E4D35D9E}">
      <dgm:prSet/>
      <dgm:spPr/>
      <dgm:t>
        <a:bodyPr/>
        <a:lstStyle/>
        <a:p>
          <a:endParaRPr lang="en-US"/>
        </a:p>
      </dgm:t>
    </dgm:pt>
    <dgm:pt modelId="{35B49F0C-E64D-4EAA-AEA3-51968B5888A7}" type="sibTrans" cxnId="{3641F2E7-8676-4D7B-A06A-D2B9E4D35D9E}">
      <dgm:prSet/>
      <dgm:spPr/>
      <dgm:t>
        <a:bodyPr/>
        <a:lstStyle/>
        <a:p>
          <a:endParaRPr lang="en-US"/>
        </a:p>
      </dgm:t>
    </dgm:pt>
    <dgm:pt modelId="{B79584B2-DF24-4395-A734-197045363201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EA348BA-5408-4A36-A655-ED938DE2FA4E}" type="parTrans" cxnId="{DE7E4905-657D-4D35-9633-F118C7B8B6D0}">
      <dgm:prSet/>
      <dgm:spPr/>
      <dgm:t>
        <a:bodyPr/>
        <a:lstStyle/>
        <a:p>
          <a:endParaRPr lang="en-US"/>
        </a:p>
      </dgm:t>
    </dgm:pt>
    <dgm:pt modelId="{5D61C23E-4CDB-46C7-935E-5D7B42566A3C}" type="sibTrans" cxnId="{DE7E4905-657D-4D35-9633-F118C7B8B6D0}">
      <dgm:prSet/>
      <dgm:spPr/>
      <dgm:t>
        <a:bodyPr/>
        <a:lstStyle/>
        <a:p>
          <a:endParaRPr lang="en-US"/>
        </a:p>
      </dgm:t>
    </dgm:pt>
    <dgm:pt modelId="{AB191316-DBD3-41D0-8ECB-0E82CD5A9A0B}">
      <dgm:prSet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F8D3A39-22AB-4AF3-9DB0-731DCD4614E9}" type="parTrans" cxnId="{1A68CE4B-51A7-403B-9D9E-16479A142455}">
      <dgm:prSet/>
      <dgm:spPr/>
      <dgm:t>
        <a:bodyPr/>
        <a:lstStyle/>
        <a:p>
          <a:endParaRPr lang="en-US"/>
        </a:p>
      </dgm:t>
    </dgm:pt>
    <dgm:pt modelId="{6FB78752-A0DF-4F72-A0E1-6A5963E39C9F}" type="sibTrans" cxnId="{1A68CE4B-51A7-403B-9D9E-16479A142455}">
      <dgm:prSet/>
      <dgm:spPr/>
      <dgm:t>
        <a:bodyPr/>
        <a:lstStyle/>
        <a:p>
          <a:endParaRPr lang="en-US"/>
        </a:p>
      </dgm:t>
    </dgm:pt>
    <dgm:pt modelId="{56CEE475-74A2-4F49-A04E-91A4EDE0B000}" type="pres">
      <dgm:prSet presAssocID="{DAFBAF82-0379-4428-AAEC-B2B90896FF9E}" presName="diagram" presStyleCnt="0">
        <dgm:presLayoutVars>
          <dgm:dir/>
          <dgm:resizeHandles val="exact"/>
        </dgm:presLayoutVars>
      </dgm:prSet>
      <dgm:spPr/>
    </dgm:pt>
    <dgm:pt modelId="{1BD3B1A5-1A74-4156-9287-8A2579B28184}" type="pres">
      <dgm:prSet presAssocID="{40277CA3-C8E8-49EE-89A5-26E7BA329325}" presName="node" presStyleLbl="node1" presStyleIdx="0" presStyleCnt="3" custScaleY="154695">
        <dgm:presLayoutVars>
          <dgm:bulletEnabled val="1"/>
        </dgm:presLayoutVars>
      </dgm:prSet>
      <dgm:spPr/>
    </dgm:pt>
    <dgm:pt modelId="{20FF15F4-4317-496B-9FAB-7E7F036DEB0B}" type="pres">
      <dgm:prSet presAssocID="{35B49F0C-E64D-4EAA-AEA3-51968B5888A7}" presName="sibTrans" presStyleCnt="0"/>
      <dgm:spPr/>
    </dgm:pt>
    <dgm:pt modelId="{99E3F954-ED4F-496C-BC24-423C52B00E3B}" type="pres">
      <dgm:prSet presAssocID="{B79584B2-DF24-4395-A734-197045363201}" presName="node" presStyleLbl="node1" presStyleIdx="1" presStyleCnt="3" custScaleY="150865">
        <dgm:presLayoutVars>
          <dgm:bulletEnabled val="1"/>
        </dgm:presLayoutVars>
      </dgm:prSet>
      <dgm:spPr/>
    </dgm:pt>
    <dgm:pt modelId="{67F7467A-3456-47D5-853B-E32E047EB7E8}" type="pres">
      <dgm:prSet presAssocID="{5D61C23E-4CDB-46C7-935E-5D7B42566A3C}" presName="sibTrans" presStyleCnt="0"/>
      <dgm:spPr/>
    </dgm:pt>
    <dgm:pt modelId="{8B7D8CB1-250A-405F-8DE1-D086FFA71829}" type="pres">
      <dgm:prSet presAssocID="{AB191316-DBD3-41D0-8ECB-0E82CD5A9A0B}" presName="node" presStyleLbl="node1" presStyleIdx="2" presStyleCnt="3" custScaleX="152584" custScaleY="150865">
        <dgm:presLayoutVars>
          <dgm:bulletEnabled val="1"/>
        </dgm:presLayoutVars>
      </dgm:prSet>
      <dgm:spPr/>
    </dgm:pt>
  </dgm:ptLst>
  <dgm:cxnLst>
    <dgm:cxn modelId="{7E6CB409-45A0-4F08-AB66-651F028894CE}" type="presOf" srcId="{40277CA3-C8E8-49EE-89A5-26E7BA329325}" destId="{1BD3B1A5-1A74-4156-9287-8A2579B28184}" srcOrd="0" destOrd="0" presId="urn:microsoft.com/office/officeart/2005/8/layout/default"/>
    <dgm:cxn modelId="{694FF3FA-BE19-44F8-850D-044FB555B857}" type="presOf" srcId="{AB191316-DBD3-41D0-8ECB-0E82CD5A9A0B}" destId="{8B7D8CB1-250A-405F-8DE1-D086FFA71829}" srcOrd="0" destOrd="0" presId="urn:microsoft.com/office/officeart/2005/8/layout/default"/>
    <dgm:cxn modelId="{DE7E4905-657D-4D35-9633-F118C7B8B6D0}" srcId="{DAFBAF82-0379-4428-AAEC-B2B90896FF9E}" destId="{B79584B2-DF24-4395-A734-197045363201}" srcOrd="1" destOrd="0" parTransId="{5EA348BA-5408-4A36-A655-ED938DE2FA4E}" sibTransId="{5D61C23E-4CDB-46C7-935E-5D7B42566A3C}"/>
    <dgm:cxn modelId="{56ADE68E-5859-4E9E-BDDE-C59DFFF3E88B}" type="presOf" srcId="{DAFBAF82-0379-4428-AAEC-B2B90896FF9E}" destId="{56CEE475-74A2-4F49-A04E-91A4EDE0B000}" srcOrd="0" destOrd="0" presId="urn:microsoft.com/office/officeart/2005/8/layout/default"/>
    <dgm:cxn modelId="{3641F2E7-8676-4D7B-A06A-D2B9E4D35D9E}" srcId="{DAFBAF82-0379-4428-AAEC-B2B90896FF9E}" destId="{40277CA3-C8E8-49EE-89A5-26E7BA329325}" srcOrd="0" destOrd="0" parTransId="{961BBCB6-8634-4F26-8D5E-855C0E19163A}" sibTransId="{35B49F0C-E64D-4EAA-AEA3-51968B5888A7}"/>
    <dgm:cxn modelId="{1A68CE4B-51A7-403B-9D9E-16479A142455}" srcId="{DAFBAF82-0379-4428-AAEC-B2B90896FF9E}" destId="{AB191316-DBD3-41D0-8ECB-0E82CD5A9A0B}" srcOrd="2" destOrd="0" parTransId="{3F8D3A39-22AB-4AF3-9DB0-731DCD4614E9}" sibTransId="{6FB78752-A0DF-4F72-A0E1-6A5963E39C9F}"/>
    <dgm:cxn modelId="{1E56CD4C-6680-4A72-B282-D0EABEB4CBD1}" type="presOf" srcId="{B79584B2-DF24-4395-A734-197045363201}" destId="{99E3F954-ED4F-496C-BC24-423C52B00E3B}" srcOrd="0" destOrd="0" presId="urn:microsoft.com/office/officeart/2005/8/layout/default"/>
    <dgm:cxn modelId="{53B55CB7-BA71-4FB3-A43B-600D5FDC74F6}" type="presParOf" srcId="{56CEE475-74A2-4F49-A04E-91A4EDE0B000}" destId="{1BD3B1A5-1A74-4156-9287-8A2579B28184}" srcOrd="0" destOrd="0" presId="urn:microsoft.com/office/officeart/2005/8/layout/default"/>
    <dgm:cxn modelId="{109A7344-F611-49A9-BBF5-84728D8AA247}" type="presParOf" srcId="{56CEE475-74A2-4F49-A04E-91A4EDE0B000}" destId="{20FF15F4-4317-496B-9FAB-7E7F036DEB0B}" srcOrd="1" destOrd="0" presId="urn:microsoft.com/office/officeart/2005/8/layout/default"/>
    <dgm:cxn modelId="{449B3AE0-3074-4A98-8564-9E60412CA59A}" type="presParOf" srcId="{56CEE475-74A2-4F49-A04E-91A4EDE0B000}" destId="{99E3F954-ED4F-496C-BC24-423C52B00E3B}" srcOrd="2" destOrd="0" presId="urn:microsoft.com/office/officeart/2005/8/layout/default"/>
    <dgm:cxn modelId="{D5049EBF-6232-4692-A811-AF2681C0BB2E}" type="presParOf" srcId="{56CEE475-74A2-4F49-A04E-91A4EDE0B000}" destId="{67F7467A-3456-47D5-853B-E32E047EB7E8}" srcOrd="3" destOrd="0" presId="urn:microsoft.com/office/officeart/2005/8/layout/default"/>
    <dgm:cxn modelId="{D7D51B58-4A6C-449C-92DD-09B3634A9410}" type="presParOf" srcId="{56CEE475-74A2-4F49-A04E-91A4EDE0B000}" destId="{8B7D8CB1-250A-405F-8DE1-D086FFA7182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FBAF82-0379-4428-AAEC-B2B90896FF9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277CA3-C8E8-49EE-89A5-26E7BA329325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file"/>
          </dgm14:cNvPr>
        </a:ext>
      </dgm:extLst>
    </dgm:pt>
    <dgm:pt modelId="{961BBCB6-8634-4F26-8D5E-855C0E19163A}" type="parTrans" cxnId="{3641F2E7-8676-4D7B-A06A-D2B9E4D35D9E}">
      <dgm:prSet/>
      <dgm:spPr/>
      <dgm:t>
        <a:bodyPr/>
        <a:lstStyle/>
        <a:p>
          <a:endParaRPr lang="en-US"/>
        </a:p>
      </dgm:t>
    </dgm:pt>
    <dgm:pt modelId="{35B49F0C-E64D-4EAA-AEA3-51968B5888A7}" type="sibTrans" cxnId="{3641F2E7-8676-4D7B-A06A-D2B9E4D35D9E}">
      <dgm:prSet/>
      <dgm:spPr/>
      <dgm:t>
        <a:bodyPr/>
        <a:lstStyle/>
        <a:p>
          <a:endParaRPr lang="en-US"/>
        </a:p>
      </dgm:t>
    </dgm:pt>
    <dgm:pt modelId="{B79584B2-DF24-4395-A734-197045363201}">
      <dgm:prSet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EA348BA-5408-4A36-A655-ED938DE2FA4E}" type="parTrans" cxnId="{DE7E4905-657D-4D35-9633-F118C7B8B6D0}">
      <dgm:prSet/>
      <dgm:spPr/>
      <dgm:t>
        <a:bodyPr/>
        <a:lstStyle/>
        <a:p>
          <a:endParaRPr lang="en-US"/>
        </a:p>
      </dgm:t>
    </dgm:pt>
    <dgm:pt modelId="{5D61C23E-4CDB-46C7-935E-5D7B42566A3C}" type="sibTrans" cxnId="{DE7E4905-657D-4D35-9633-F118C7B8B6D0}">
      <dgm:prSet/>
      <dgm:spPr/>
      <dgm:t>
        <a:bodyPr/>
        <a:lstStyle/>
        <a:p>
          <a:endParaRPr lang="en-US"/>
        </a:p>
      </dgm:t>
    </dgm:pt>
    <dgm:pt modelId="{AB191316-DBD3-41D0-8ECB-0E82CD5A9A0B}">
      <dgm:prSet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F8D3A39-22AB-4AF3-9DB0-731DCD4614E9}" type="parTrans" cxnId="{1A68CE4B-51A7-403B-9D9E-16479A142455}">
      <dgm:prSet/>
      <dgm:spPr/>
      <dgm:t>
        <a:bodyPr/>
        <a:lstStyle/>
        <a:p>
          <a:endParaRPr lang="en-US"/>
        </a:p>
      </dgm:t>
    </dgm:pt>
    <dgm:pt modelId="{6FB78752-A0DF-4F72-A0E1-6A5963E39C9F}" type="sibTrans" cxnId="{1A68CE4B-51A7-403B-9D9E-16479A142455}">
      <dgm:prSet/>
      <dgm:spPr/>
      <dgm:t>
        <a:bodyPr/>
        <a:lstStyle/>
        <a:p>
          <a:endParaRPr lang="en-US"/>
        </a:p>
      </dgm:t>
    </dgm:pt>
    <dgm:pt modelId="{439AE933-4D25-49FC-91EE-433F29DFE5E5}">
      <dgm:prSet phldrT="[Text]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1993F62-979C-466D-AEAA-6FE16F277FA4}" type="sibTrans" cxnId="{7F6574DD-71F1-4BC5-8C98-438667EEB714}">
      <dgm:prSet/>
      <dgm:spPr/>
      <dgm:t>
        <a:bodyPr/>
        <a:lstStyle/>
        <a:p>
          <a:endParaRPr lang="en-US"/>
        </a:p>
      </dgm:t>
    </dgm:pt>
    <dgm:pt modelId="{B8F16FC4-A3DC-483F-AD7B-1B92774B2C24}" type="parTrans" cxnId="{7F6574DD-71F1-4BC5-8C98-438667EEB714}">
      <dgm:prSet/>
      <dgm:spPr/>
      <dgm:t>
        <a:bodyPr/>
        <a:lstStyle/>
        <a:p>
          <a:endParaRPr lang="en-US"/>
        </a:p>
      </dgm:t>
    </dgm:pt>
    <dgm:pt modelId="{77243814-1B3E-43C6-800D-432F596B79B6}">
      <dgm:prSet phldrT="[Text]"/>
      <dgm:spPr>
        <a:blipFill dpi="0"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BD7660F-DB6D-4BA2-BCAD-3AF01E575195}" type="sibTrans" cxnId="{5135E2E4-F834-4FC6-8D20-D800708A9F31}">
      <dgm:prSet/>
      <dgm:spPr/>
      <dgm:t>
        <a:bodyPr/>
        <a:lstStyle/>
        <a:p>
          <a:endParaRPr lang="en-US"/>
        </a:p>
      </dgm:t>
    </dgm:pt>
    <dgm:pt modelId="{1F5A04EA-B794-4D60-9BD6-DB01BF30B4BB}" type="parTrans" cxnId="{5135E2E4-F834-4FC6-8D20-D800708A9F31}">
      <dgm:prSet/>
      <dgm:spPr/>
      <dgm:t>
        <a:bodyPr/>
        <a:lstStyle/>
        <a:p>
          <a:endParaRPr lang="en-US"/>
        </a:p>
      </dgm:t>
    </dgm:pt>
    <dgm:pt modelId="{56CEE475-74A2-4F49-A04E-91A4EDE0B000}" type="pres">
      <dgm:prSet presAssocID="{DAFBAF82-0379-4428-AAEC-B2B90896FF9E}" presName="diagram" presStyleCnt="0">
        <dgm:presLayoutVars>
          <dgm:dir/>
          <dgm:resizeHandles val="exact"/>
        </dgm:presLayoutVars>
      </dgm:prSet>
      <dgm:spPr/>
    </dgm:pt>
    <dgm:pt modelId="{1BD3B1A5-1A74-4156-9287-8A2579B28184}" type="pres">
      <dgm:prSet presAssocID="{40277CA3-C8E8-49EE-89A5-26E7BA329325}" presName="node" presStyleLbl="node1" presStyleIdx="0" presStyleCnt="5" custScaleY="154695">
        <dgm:presLayoutVars>
          <dgm:bulletEnabled val="1"/>
        </dgm:presLayoutVars>
      </dgm:prSet>
      <dgm:spPr/>
    </dgm:pt>
    <dgm:pt modelId="{20FF15F4-4317-496B-9FAB-7E7F036DEB0B}" type="pres">
      <dgm:prSet presAssocID="{35B49F0C-E64D-4EAA-AEA3-51968B5888A7}" presName="sibTrans" presStyleCnt="0"/>
      <dgm:spPr/>
    </dgm:pt>
    <dgm:pt modelId="{327998EA-B680-466B-8B67-3A9DF6B41CD9}" type="pres">
      <dgm:prSet presAssocID="{439AE933-4D25-49FC-91EE-433F29DFE5E5}" presName="node" presStyleLbl="node1" presStyleIdx="1" presStyleCnt="5" custScaleX="90479" custScaleY="141352">
        <dgm:presLayoutVars>
          <dgm:bulletEnabled val="1"/>
        </dgm:presLayoutVars>
      </dgm:prSet>
      <dgm:spPr/>
    </dgm:pt>
    <dgm:pt modelId="{82394AA9-DA24-46A1-832A-9AD918A0761D}" type="pres">
      <dgm:prSet presAssocID="{C1993F62-979C-466D-AEAA-6FE16F277FA4}" presName="sibTrans" presStyleCnt="0"/>
      <dgm:spPr/>
    </dgm:pt>
    <dgm:pt modelId="{75057F26-7F94-4E79-BD1E-86D67CA28425}" type="pres">
      <dgm:prSet presAssocID="{77243814-1B3E-43C6-800D-432F596B79B6}" presName="node" presStyleLbl="node1" presStyleIdx="2" presStyleCnt="5" custScaleY="150865">
        <dgm:presLayoutVars>
          <dgm:bulletEnabled val="1"/>
        </dgm:presLayoutVars>
      </dgm:prSet>
      <dgm:spPr/>
    </dgm:pt>
    <dgm:pt modelId="{E01B2FE2-F967-46BA-BCA1-B3643C0F60A5}" type="pres">
      <dgm:prSet presAssocID="{CBD7660F-DB6D-4BA2-BCAD-3AF01E575195}" presName="sibTrans" presStyleCnt="0"/>
      <dgm:spPr/>
    </dgm:pt>
    <dgm:pt modelId="{99E3F954-ED4F-496C-BC24-423C52B00E3B}" type="pres">
      <dgm:prSet presAssocID="{B79584B2-DF24-4395-A734-197045363201}" presName="node" presStyleLbl="node1" presStyleIdx="3" presStyleCnt="5" custScaleY="150865">
        <dgm:presLayoutVars>
          <dgm:bulletEnabled val="1"/>
        </dgm:presLayoutVars>
      </dgm:prSet>
      <dgm:spPr/>
    </dgm:pt>
    <dgm:pt modelId="{67F7467A-3456-47D5-853B-E32E047EB7E8}" type="pres">
      <dgm:prSet presAssocID="{5D61C23E-4CDB-46C7-935E-5D7B42566A3C}" presName="sibTrans" presStyleCnt="0"/>
      <dgm:spPr/>
    </dgm:pt>
    <dgm:pt modelId="{8B7D8CB1-250A-405F-8DE1-D086FFA71829}" type="pres">
      <dgm:prSet presAssocID="{AB191316-DBD3-41D0-8ECB-0E82CD5A9A0B}" presName="node" presStyleLbl="node1" presStyleIdx="4" presStyleCnt="5" custScaleX="152584" custScaleY="150865">
        <dgm:presLayoutVars>
          <dgm:bulletEnabled val="1"/>
        </dgm:presLayoutVars>
      </dgm:prSet>
      <dgm:spPr/>
    </dgm:pt>
  </dgm:ptLst>
  <dgm:cxnLst>
    <dgm:cxn modelId="{BD94F85A-1D7F-404A-B6D0-E74FC67CE8D2}" type="presOf" srcId="{439AE933-4D25-49FC-91EE-433F29DFE5E5}" destId="{327998EA-B680-466B-8B67-3A9DF6B41CD9}" srcOrd="0" destOrd="0" presId="urn:microsoft.com/office/officeart/2005/8/layout/default"/>
    <dgm:cxn modelId="{694FF3FA-BE19-44F8-850D-044FB555B857}" type="presOf" srcId="{AB191316-DBD3-41D0-8ECB-0E82CD5A9A0B}" destId="{8B7D8CB1-250A-405F-8DE1-D086FFA71829}" srcOrd="0" destOrd="0" presId="urn:microsoft.com/office/officeart/2005/8/layout/default"/>
    <dgm:cxn modelId="{7F6574DD-71F1-4BC5-8C98-438667EEB714}" srcId="{DAFBAF82-0379-4428-AAEC-B2B90896FF9E}" destId="{439AE933-4D25-49FC-91EE-433F29DFE5E5}" srcOrd="1" destOrd="0" parTransId="{B8F16FC4-A3DC-483F-AD7B-1B92774B2C24}" sibTransId="{C1993F62-979C-466D-AEAA-6FE16F277FA4}"/>
    <dgm:cxn modelId="{657FC6D4-E0F3-455B-B356-8A93B1BE718B}" type="presOf" srcId="{77243814-1B3E-43C6-800D-432F596B79B6}" destId="{75057F26-7F94-4E79-BD1E-86D67CA28425}" srcOrd="0" destOrd="0" presId="urn:microsoft.com/office/officeart/2005/8/layout/default"/>
    <dgm:cxn modelId="{1E56CD4C-6680-4A72-B282-D0EABEB4CBD1}" type="presOf" srcId="{B79584B2-DF24-4395-A734-197045363201}" destId="{99E3F954-ED4F-496C-BC24-423C52B00E3B}" srcOrd="0" destOrd="0" presId="urn:microsoft.com/office/officeart/2005/8/layout/default"/>
    <dgm:cxn modelId="{56ADE68E-5859-4E9E-BDDE-C59DFFF3E88B}" type="presOf" srcId="{DAFBAF82-0379-4428-AAEC-B2B90896FF9E}" destId="{56CEE475-74A2-4F49-A04E-91A4EDE0B000}" srcOrd="0" destOrd="0" presId="urn:microsoft.com/office/officeart/2005/8/layout/default"/>
    <dgm:cxn modelId="{DE7E4905-657D-4D35-9633-F118C7B8B6D0}" srcId="{DAFBAF82-0379-4428-AAEC-B2B90896FF9E}" destId="{B79584B2-DF24-4395-A734-197045363201}" srcOrd="3" destOrd="0" parTransId="{5EA348BA-5408-4A36-A655-ED938DE2FA4E}" sibTransId="{5D61C23E-4CDB-46C7-935E-5D7B42566A3C}"/>
    <dgm:cxn modelId="{1A68CE4B-51A7-403B-9D9E-16479A142455}" srcId="{DAFBAF82-0379-4428-AAEC-B2B90896FF9E}" destId="{AB191316-DBD3-41D0-8ECB-0E82CD5A9A0B}" srcOrd="4" destOrd="0" parTransId="{3F8D3A39-22AB-4AF3-9DB0-731DCD4614E9}" sibTransId="{6FB78752-A0DF-4F72-A0E1-6A5963E39C9F}"/>
    <dgm:cxn modelId="{7E6CB409-45A0-4F08-AB66-651F028894CE}" type="presOf" srcId="{40277CA3-C8E8-49EE-89A5-26E7BA329325}" destId="{1BD3B1A5-1A74-4156-9287-8A2579B28184}" srcOrd="0" destOrd="0" presId="urn:microsoft.com/office/officeart/2005/8/layout/default"/>
    <dgm:cxn modelId="{5135E2E4-F834-4FC6-8D20-D800708A9F31}" srcId="{DAFBAF82-0379-4428-AAEC-B2B90896FF9E}" destId="{77243814-1B3E-43C6-800D-432F596B79B6}" srcOrd="2" destOrd="0" parTransId="{1F5A04EA-B794-4D60-9BD6-DB01BF30B4BB}" sibTransId="{CBD7660F-DB6D-4BA2-BCAD-3AF01E575195}"/>
    <dgm:cxn modelId="{3641F2E7-8676-4D7B-A06A-D2B9E4D35D9E}" srcId="{DAFBAF82-0379-4428-AAEC-B2B90896FF9E}" destId="{40277CA3-C8E8-49EE-89A5-26E7BA329325}" srcOrd="0" destOrd="0" parTransId="{961BBCB6-8634-4F26-8D5E-855C0E19163A}" sibTransId="{35B49F0C-E64D-4EAA-AEA3-51968B5888A7}"/>
    <dgm:cxn modelId="{53B55CB7-BA71-4FB3-A43B-600D5FDC74F6}" type="presParOf" srcId="{56CEE475-74A2-4F49-A04E-91A4EDE0B000}" destId="{1BD3B1A5-1A74-4156-9287-8A2579B28184}" srcOrd="0" destOrd="0" presId="urn:microsoft.com/office/officeart/2005/8/layout/default"/>
    <dgm:cxn modelId="{109A7344-F611-49A9-BBF5-84728D8AA247}" type="presParOf" srcId="{56CEE475-74A2-4F49-A04E-91A4EDE0B000}" destId="{20FF15F4-4317-496B-9FAB-7E7F036DEB0B}" srcOrd="1" destOrd="0" presId="urn:microsoft.com/office/officeart/2005/8/layout/default"/>
    <dgm:cxn modelId="{E7E09A02-11FA-456C-86EC-116623236E10}" type="presParOf" srcId="{56CEE475-74A2-4F49-A04E-91A4EDE0B000}" destId="{327998EA-B680-466B-8B67-3A9DF6B41CD9}" srcOrd="2" destOrd="0" presId="urn:microsoft.com/office/officeart/2005/8/layout/default"/>
    <dgm:cxn modelId="{CC5E9B61-E925-49BE-8882-E8E26A820517}" type="presParOf" srcId="{56CEE475-74A2-4F49-A04E-91A4EDE0B000}" destId="{82394AA9-DA24-46A1-832A-9AD918A0761D}" srcOrd="3" destOrd="0" presId="urn:microsoft.com/office/officeart/2005/8/layout/default"/>
    <dgm:cxn modelId="{EAE99253-7EC9-43AD-8E35-6F06F5AFB72B}" type="presParOf" srcId="{56CEE475-74A2-4F49-A04E-91A4EDE0B000}" destId="{75057F26-7F94-4E79-BD1E-86D67CA28425}" srcOrd="4" destOrd="0" presId="urn:microsoft.com/office/officeart/2005/8/layout/default"/>
    <dgm:cxn modelId="{5734DA76-2FDE-42C8-A19F-8AED2DA229E9}" type="presParOf" srcId="{56CEE475-74A2-4F49-A04E-91A4EDE0B000}" destId="{E01B2FE2-F967-46BA-BCA1-B3643C0F60A5}" srcOrd="5" destOrd="0" presId="urn:microsoft.com/office/officeart/2005/8/layout/default"/>
    <dgm:cxn modelId="{449B3AE0-3074-4A98-8564-9E60412CA59A}" type="presParOf" srcId="{56CEE475-74A2-4F49-A04E-91A4EDE0B000}" destId="{99E3F954-ED4F-496C-BC24-423C52B00E3B}" srcOrd="6" destOrd="0" presId="urn:microsoft.com/office/officeart/2005/8/layout/default"/>
    <dgm:cxn modelId="{D5049EBF-6232-4692-A811-AF2681C0BB2E}" type="presParOf" srcId="{56CEE475-74A2-4F49-A04E-91A4EDE0B000}" destId="{67F7467A-3456-47D5-853B-E32E047EB7E8}" srcOrd="7" destOrd="0" presId="urn:microsoft.com/office/officeart/2005/8/layout/default"/>
    <dgm:cxn modelId="{D7D51B58-4A6C-449C-92DD-09B3634A9410}" type="presParOf" srcId="{56CEE475-74A2-4F49-A04E-91A4EDE0B000}" destId="{8B7D8CB1-250A-405F-8DE1-D086FFA7182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646531-C159-4F41-B64F-C64605B6C31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AEEEF1-6732-4A4E-8DC8-100BD7AFB17C}">
      <dgm:prSet phldrT="[Text]"/>
      <dgm:spPr/>
      <dgm:t>
        <a:bodyPr/>
        <a:lstStyle/>
        <a:p>
          <a:r>
            <a:rPr lang="en-US" dirty="0" smtClean="0"/>
            <a:t>Supported Browsers</a:t>
          </a:r>
          <a:endParaRPr lang="en-US" dirty="0"/>
        </a:p>
      </dgm:t>
    </dgm:pt>
    <dgm:pt modelId="{86D5517B-8F20-49BD-A50F-7EE2892522EB}" type="parTrans" cxnId="{DF0487E6-7664-438E-9941-F8F8B6C349DD}">
      <dgm:prSet/>
      <dgm:spPr/>
      <dgm:t>
        <a:bodyPr/>
        <a:lstStyle/>
        <a:p>
          <a:endParaRPr lang="en-US"/>
        </a:p>
      </dgm:t>
    </dgm:pt>
    <dgm:pt modelId="{191BE2E9-B85F-40FA-8365-1E2A246E7BEB}" type="sibTrans" cxnId="{DF0487E6-7664-438E-9941-F8F8B6C349DD}">
      <dgm:prSet/>
      <dgm:spPr/>
      <dgm:t>
        <a:bodyPr/>
        <a:lstStyle/>
        <a:p>
          <a:endParaRPr lang="en-US"/>
        </a:p>
      </dgm:t>
    </dgm:pt>
    <dgm:pt modelId="{E3BA8A56-3E81-4C07-807F-7B61BC94DF0A}">
      <dgm:prSet phldrT="[Text]"/>
      <dgm:spPr/>
      <dgm:t>
        <a:bodyPr/>
        <a:lstStyle/>
        <a:p>
          <a:r>
            <a:rPr lang="en-US" dirty="0" smtClean="0"/>
            <a:t>Supported Mobile Devices</a:t>
          </a:r>
          <a:endParaRPr lang="en-US" dirty="0"/>
        </a:p>
      </dgm:t>
    </dgm:pt>
    <dgm:pt modelId="{AE450B2F-5EDD-4E18-B0AC-7756D3C88747}" type="parTrans" cxnId="{95634E0F-9C4E-441C-8578-E7809805B533}">
      <dgm:prSet/>
      <dgm:spPr/>
      <dgm:t>
        <a:bodyPr/>
        <a:lstStyle/>
        <a:p>
          <a:endParaRPr lang="en-US"/>
        </a:p>
      </dgm:t>
    </dgm:pt>
    <dgm:pt modelId="{B095C57E-E808-40C5-8950-6C3671AB44F9}" type="sibTrans" cxnId="{95634E0F-9C4E-441C-8578-E7809805B533}">
      <dgm:prSet/>
      <dgm:spPr/>
      <dgm:t>
        <a:bodyPr/>
        <a:lstStyle/>
        <a:p>
          <a:endParaRPr lang="en-US"/>
        </a:p>
      </dgm:t>
    </dgm:pt>
    <dgm:pt modelId="{22E9AEAF-A333-4CD3-9077-1AD50B5E86D2}" type="pres">
      <dgm:prSet presAssocID="{10646531-C159-4F41-B64F-C64605B6C319}" presName="Name0" presStyleCnt="0">
        <dgm:presLayoutVars>
          <dgm:dir/>
          <dgm:resizeHandles val="exact"/>
        </dgm:presLayoutVars>
      </dgm:prSet>
      <dgm:spPr/>
    </dgm:pt>
    <dgm:pt modelId="{1D54B2B2-2A31-44B0-8EA1-905DE37C4733}" type="pres">
      <dgm:prSet presAssocID="{C4AEEEF1-6732-4A4E-8DC8-100BD7AFB17C}" presName="compNode" presStyleCnt="0"/>
      <dgm:spPr/>
    </dgm:pt>
    <dgm:pt modelId="{711892CC-BA8C-4BC6-B17A-1DFD6D7C3076}" type="pres">
      <dgm:prSet presAssocID="{C4AEEEF1-6732-4A4E-8DC8-100BD7AFB17C}" presName="pictRect" presStyleLbl="node1" presStyleIdx="0" presStyleCnt="2" custLinFactNeighborX="-266" custLinFactNeighborY="169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F337B9F-1F91-49CA-8D26-F3F0B2E4960A}" type="pres">
      <dgm:prSet presAssocID="{C4AEEEF1-6732-4A4E-8DC8-100BD7AFB17C}" presName="textRect" presStyleLbl="revTx" presStyleIdx="0" presStyleCnt="2" custLinFactNeighborX="918" custLinFactNeighborY="-25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F9E7FE-2BDB-46AA-AA6E-28236523D892}" type="pres">
      <dgm:prSet presAssocID="{191BE2E9-B85F-40FA-8365-1E2A246E7BEB}" presName="sibTrans" presStyleLbl="sibTrans2D1" presStyleIdx="0" presStyleCnt="0"/>
      <dgm:spPr/>
    </dgm:pt>
    <dgm:pt modelId="{D420002B-16DE-4B6C-9A4E-5298B882ADCE}" type="pres">
      <dgm:prSet presAssocID="{E3BA8A56-3E81-4C07-807F-7B61BC94DF0A}" presName="compNode" presStyleCnt="0"/>
      <dgm:spPr/>
    </dgm:pt>
    <dgm:pt modelId="{9611FC73-7E3D-408C-90A3-E5BE97D9E02C}" type="pres">
      <dgm:prSet presAssocID="{E3BA8A56-3E81-4C07-807F-7B61BC94DF0A}" presName="pictRect" presStyleLbl="node1" presStyleIdx="1" presStyleCnt="2" custLinFactNeighborX="-459" custLinFactNeighborY="2465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2D0DC31-D8D6-4C20-9063-CA2142A96F30}" type="pres">
      <dgm:prSet presAssocID="{E3BA8A56-3E81-4C07-807F-7B61BC94DF0A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A26227-AEF1-40A6-B077-7EA705C85F21}" type="presOf" srcId="{E3BA8A56-3E81-4C07-807F-7B61BC94DF0A}" destId="{D2D0DC31-D8D6-4C20-9063-CA2142A96F30}" srcOrd="0" destOrd="0" presId="urn:microsoft.com/office/officeart/2005/8/layout/pList1"/>
    <dgm:cxn modelId="{B53A5BFF-3092-4928-AF47-9394CFAF6A6A}" type="presOf" srcId="{C4AEEEF1-6732-4A4E-8DC8-100BD7AFB17C}" destId="{8F337B9F-1F91-49CA-8D26-F3F0B2E4960A}" srcOrd="0" destOrd="0" presId="urn:microsoft.com/office/officeart/2005/8/layout/pList1"/>
    <dgm:cxn modelId="{7F9FDF11-C302-48BB-8C61-B55444220707}" type="presOf" srcId="{191BE2E9-B85F-40FA-8365-1E2A246E7BEB}" destId="{39F9E7FE-2BDB-46AA-AA6E-28236523D892}" srcOrd="0" destOrd="0" presId="urn:microsoft.com/office/officeart/2005/8/layout/pList1"/>
    <dgm:cxn modelId="{95634E0F-9C4E-441C-8578-E7809805B533}" srcId="{10646531-C159-4F41-B64F-C64605B6C319}" destId="{E3BA8A56-3E81-4C07-807F-7B61BC94DF0A}" srcOrd="1" destOrd="0" parTransId="{AE450B2F-5EDD-4E18-B0AC-7756D3C88747}" sibTransId="{B095C57E-E808-40C5-8950-6C3671AB44F9}"/>
    <dgm:cxn modelId="{E8CBFA08-9D5D-4F5D-AFB1-93189C3FAFDC}" type="presOf" srcId="{10646531-C159-4F41-B64F-C64605B6C319}" destId="{22E9AEAF-A333-4CD3-9077-1AD50B5E86D2}" srcOrd="0" destOrd="0" presId="urn:microsoft.com/office/officeart/2005/8/layout/pList1"/>
    <dgm:cxn modelId="{DF0487E6-7664-438E-9941-F8F8B6C349DD}" srcId="{10646531-C159-4F41-B64F-C64605B6C319}" destId="{C4AEEEF1-6732-4A4E-8DC8-100BD7AFB17C}" srcOrd="0" destOrd="0" parTransId="{86D5517B-8F20-49BD-A50F-7EE2892522EB}" sibTransId="{191BE2E9-B85F-40FA-8365-1E2A246E7BEB}"/>
    <dgm:cxn modelId="{9950023A-A871-489C-B851-95BA437797FA}" type="presParOf" srcId="{22E9AEAF-A333-4CD3-9077-1AD50B5E86D2}" destId="{1D54B2B2-2A31-44B0-8EA1-905DE37C4733}" srcOrd="0" destOrd="0" presId="urn:microsoft.com/office/officeart/2005/8/layout/pList1"/>
    <dgm:cxn modelId="{41A71483-1C15-482C-8E85-4F5C3CEAE230}" type="presParOf" srcId="{1D54B2B2-2A31-44B0-8EA1-905DE37C4733}" destId="{711892CC-BA8C-4BC6-B17A-1DFD6D7C3076}" srcOrd="0" destOrd="0" presId="urn:microsoft.com/office/officeart/2005/8/layout/pList1"/>
    <dgm:cxn modelId="{2C83C69F-DBBF-4B7F-8BA2-6919AF73177A}" type="presParOf" srcId="{1D54B2B2-2A31-44B0-8EA1-905DE37C4733}" destId="{8F337B9F-1F91-49CA-8D26-F3F0B2E4960A}" srcOrd="1" destOrd="0" presId="urn:microsoft.com/office/officeart/2005/8/layout/pList1"/>
    <dgm:cxn modelId="{3CCB904C-8DF9-4531-87FD-DE1C6EF335D7}" type="presParOf" srcId="{22E9AEAF-A333-4CD3-9077-1AD50B5E86D2}" destId="{39F9E7FE-2BDB-46AA-AA6E-28236523D892}" srcOrd="1" destOrd="0" presId="urn:microsoft.com/office/officeart/2005/8/layout/pList1"/>
    <dgm:cxn modelId="{CCECD6DA-AA8F-4276-A326-00DEF3B73026}" type="presParOf" srcId="{22E9AEAF-A333-4CD3-9077-1AD50B5E86D2}" destId="{D420002B-16DE-4B6C-9A4E-5298B882ADCE}" srcOrd="2" destOrd="0" presId="urn:microsoft.com/office/officeart/2005/8/layout/pList1"/>
    <dgm:cxn modelId="{0229F933-85F5-4D56-9DC2-6A76EA548A82}" type="presParOf" srcId="{D420002B-16DE-4B6C-9A4E-5298B882ADCE}" destId="{9611FC73-7E3D-408C-90A3-E5BE97D9E02C}" srcOrd="0" destOrd="0" presId="urn:microsoft.com/office/officeart/2005/8/layout/pList1"/>
    <dgm:cxn modelId="{AC716C54-2479-42E8-8313-6E67282D170D}" type="presParOf" srcId="{D420002B-16DE-4B6C-9A4E-5298B882ADCE}" destId="{D2D0DC31-D8D6-4C20-9063-CA2142A96F3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0640C-7E44-4D75-BBFE-B3CD38777779}">
      <dsp:nvSpPr>
        <dsp:cNvPr id="0" name=""/>
        <dsp:cNvSpPr/>
      </dsp:nvSpPr>
      <dsp:spPr>
        <a:xfrm>
          <a:off x="3602290" y="1907964"/>
          <a:ext cx="3121115" cy="1942884"/>
        </a:xfrm>
        <a:prstGeom prst="flowChartProcess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/>
          </a:solidFill>
          <a:prstDash val="solid"/>
          <a:miter lim="800000"/>
        </a:ln>
        <a:effectLst>
          <a:glow rad="469900">
            <a:schemeClr val="accent4">
              <a:satMod val="175000"/>
              <a:alpha val="36000"/>
            </a:schemeClr>
          </a:glo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/>
            <a:t> </a:t>
          </a:r>
          <a:endParaRPr lang="en-US" sz="6400" kern="1200" dirty="0"/>
        </a:p>
      </dsp:txBody>
      <dsp:txXfrm>
        <a:off x="3602290" y="1907964"/>
        <a:ext cx="3121115" cy="1942884"/>
      </dsp:txXfrm>
    </dsp:sp>
    <dsp:sp modelId="{BF9AF45C-C11B-4718-85B8-C3C8F46014B4}">
      <dsp:nvSpPr>
        <dsp:cNvPr id="0" name=""/>
        <dsp:cNvSpPr/>
      </dsp:nvSpPr>
      <dsp:spPr>
        <a:xfrm rot="8622762">
          <a:off x="2411724" y="4111192"/>
          <a:ext cx="1407489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2558809" y="4171579"/>
        <a:ext cx="1244610" cy="325757"/>
      </dsp:txXfrm>
    </dsp:sp>
    <dsp:sp modelId="{D93B0BC6-9987-4DD4-9AC7-838784DFF149}">
      <dsp:nvSpPr>
        <dsp:cNvPr id="0" name=""/>
        <dsp:cNvSpPr/>
      </dsp:nvSpPr>
      <dsp:spPr>
        <a:xfrm>
          <a:off x="381401" y="5172798"/>
          <a:ext cx="2434995" cy="646745"/>
        </a:xfrm>
        <a:prstGeom prst="flowChartAlternateProcess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Visualization</a:t>
          </a:r>
          <a:endParaRPr lang="en-US" sz="2400" b="1" kern="1200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412972" y="5204369"/>
        <a:ext cx="2371853" cy="583603"/>
      </dsp:txXfrm>
    </dsp:sp>
    <dsp:sp modelId="{3984EC29-5409-4C57-A99F-4B878E1710CA}">
      <dsp:nvSpPr>
        <dsp:cNvPr id="0" name=""/>
        <dsp:cNvSpPr/>
      </dsp:nvSpPr>
      <dsp:spPr>
        <a:xfrm rot="1296041">
          <a:off x="6787453" y="3424902"/>
          <a:ext cx="877460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/>
        </a:p>
      </dsp:txBody>
      <dsp:txXfrm>
        <a:off x="6793172" y="3503507"/>
        <a:ext cx="714581" cy="325757"/>
      </dsp:txXfrm>
    </dsp:sp>
    <dsp:sp modelId="{48170424-D155-445F-B081-F82FD88B0FCE}">
      <dsp:nvSpPr>
        <dsp:cNvPr id="0" name=""/>
        <dsp:cNvSpPr/>
      </dsp:nvSpPr>
      <dsp:spPr>
        <a:xfrm>
          <a:off x="7985314" y="2956702"/>
          <a:ext cx="1944014" cy="2850189"/>
        </a:xfrm>
        <a:prstGeom prst="flowChartAlternateProcess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Platforms</a:t>
          </a:r>
          <a:endParaRPr lang="en-US" sz="2400" b="1" kern="1200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8080211" y="3051599"/>
        <a:ext cx="1754220" cy="2660395"/>
      </dsp:txXfrm>
    </dsp:sp>
    <dsp:sp modelId="{85377BD8-2EB6-4305-8F1F-20A134F85B19}">
      <dsp:nvSpPr>
        <dsp:cNvPr id="0" name=""/>
        <dsp:cNvSpPr/>
      </dsp:nvSpPr>
      <dsp:spPr>
        <a:xfrm rot="12568060">
          <a:off x="3083488" y="1634319"/>
          <a:ext cx="712440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3235831" y="1782968"/>
        <a:ext cx="549561" cy="325757"/>
      </dsp:txXfrm>
    </dsp:sp>
    <dsp:sp modelId="{0AB356B3-83A7-481D-B8DA-9C3F651C341D}">
      <dsp:nvSpPr>
        <dsp:cNvPr id="0" name=""/>
        <dsp:cNvSpPr/>
      </dsp:nvSpPr>
      <dsp:spPr>
        <a:xfrm>
          <a:off x="286873" y="91446"/>
          <a:ext cx="2964227" cy="1740665"/>
        </a:xfrm>
        <a:prstGeom prst="flowChartAlternateProcess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381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Dependencies</a:t>
          </a:r>
          <a:endParaRPr lang="en-US" sz="2400" b="1" kern="1200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371844" y="176417"/>
        <a:ext cx="2794285" cy="1570723"/>
      </dsp:txXfrm>
    </dsp:sp>
    <dsp:sp modelId="{21E56185-BE96-4862-A53E-9BA67A381AAE}">
      <dsp:nvSpPr>
        <dsp:cNvPr id="0" name=""/>
        <dsp:cNvSpPr/>
      </dsp:nvSpPr>
      <dsp:spPr>
        <a:xfrm rot="15174990">
          <a:off x="4687531" y="1446637"/>
          <a:ext cx="236837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4733493" y="1589181"/>
        <a:ext cx="165786" cy="325757"/>
      </dsp:txXfrm>
    </dsp:sp>
    <dsp:sp modelId="{69423057-D02D-4D4E-8F89-F6BB4F9ACB1A}">
      <dsp:nvSpPr>
        <dsp:cNvPr id="0" name=""/>
        <dsp:cNvSpPr/>
      </dsp:nvSpPr>
      <dsp:spPr>
        <a:xfrm>
          <a:off x="3504616" y="165070"/>
          <a:ext cx="2061819" cy="1346206"/>
        </a:xfrm>
        <a:prstGeom prst="flowChartAlternateProcess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Testing</a:t>
          </a:r>
          <a:endParaRPr lang="en-US" sz="2400" b="1" kern="1200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3570331" y="230785"/>
        <a:ext cx="1930389" cy="1214776"/>
      </dsp:txXfrm>
    </dsp:sp>
    <dsp:sp modelId="{FD83B8CB-5EFB-43E3-B259-922B07E08039}">
      <dsp:nvSpPr>
        <dsp:cNvPr id="0" name=""/>
        <dsp:cNvSpPr/>
      </dsp:nvSpPr>
      <dsp:spPr>
        <a:xfrm rot="18593152">
          <a:off x="5911078" y="1519543"/>
          <a:ext cx="322710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928443" y="1665272"/>
        <a:ext cx="225897" cy="325757"/>
      </dsp:txXfrm>
    </dsp:sp>
    <dsp:sp modelId="{B4487B34-D1ED-41B2-BEBC-7BE4FF878036}">
      <dsp:nvSpPr>
        <dsp:cNvPr id="0" name=""/>
        <dsp:cNvSpPr/>
      </dsp:nvSpPr>
      <dsp:spPr>
        <a:xfrm>
          <a:off x="5803900" y="170900"/>
          <a:ext cx="1997367" cy="1492838"/>
        </a:xfrm>
        <a:prstGeom prst="flowChartAlternateProcess">
          <a:avLst/>
        </a:prstGeom>
        <a:blipFill dpi="0" rotWithShape="0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Version control + issue track</a:t>
          </a:r>
          <a:endParaRPr lang="en-US" sz="2400" b="1" kern="1200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5876773" y="243773"/>
        <a:ext cx="1851621" cy="1347092"/>
      </dsp:txXfrm>
    </dsp:sp>
    <dsp:sp modelId="{7BC4D2B4-B347-46F7-B5F8-4CFE965DCA3A}">
      <dsp:nvSpPr>
        <dsp:cNvPr id="0" name=""/>
        <dsp:cNvSpPr/>
      </dsp:nvSpPr>
      <dsp:spPr>
        <a:xfrm rot="9292740">
          <a:off x="2741429" y="3535969"/>
          <a:ext cx="884359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2896605" y="3609981"/>
        <a:ext cx="721480" cy="325757"/>
      </dsp:txXfrm>
    </dsp:sp>
    <dsp:sp modelId="{7F8F382B-AAB0-4991-B9D9-2221C25D6635}">
      <dsp:nvSpPr>
        <dsp:cNvPr id="0" name=""/>
        <dsp:cNvSpPr/>
      </dsp:nvSpPr>
      <dsp:spPr>
        <a:xfrm>
          <a:off x="337196" y="4039792"/>
          <a:ext cx="2482188" cy="1040690"/>
        </a:xfrm>
        <a:prstGeom prst="flowChartAlternateProcess">
          <a:avLst/>
        </a:prstGeom>
        <a:blipFill dpi="0" rotWithShape="0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Dev. Environment</a:t>
          </a:r>
          <a:endParaRPr lang="en-US" sz="2400" b="1" kern="1200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387997" y="4090593"/>
        <a:ext cx="2380586" cy="939088"/>
      </dsp:txXfrm>
    </dsp:sp>
    <dsp:sp modelId="{45A721B0-819C-44F9-9782-F1593FB932B8}">
      <dsp:nvSpPr>
        <dsp:cNvPr id="0" name=""/>
        <dsp:cNvSpPr/>
      </dsp:nvSpPr>
      <dsp:spPr>
        <a:xfrm rot="6546741">
          <a:off x="4707381" y="3694231"/>
          <a:ext cx="158084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4738857" y="3780412"/>
        <a:ext cx="110659" cy="325757"/>
      </dsp:txXfrm>
    </dsp:sp>
    <dsp:sp modelId="{2A34C18F-17D7-45C1-A6AB-13589E51F4FD}">
      <dsp:nvSpPr>
        <dsp:cNvPr id="0" name=""/>
        <dsp:cNvSpPr/>
      </dsp:nvSpPr>
      <dsp:spPr>
        <a:xfrm>
          <a:off x="3165981" y="4086917"/>
          <a:ext cx="2549021" cy="1754146"/>
        </a:xfrm>
        <a:prstGeom prst="flowChartAlternateProcess">
          <a:avLst/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 w="381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Collaborators</a:t>
          </a:r>
          <a:endParaRPr lang="en-US" sz="2400" b="1" kern="1200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3251610" y="4172546"/>
        <a:ext cx="2377763" cy="1582888"/>
      </dsp:txXfrm>
    </dsp:sp>
    <dsp:sp modelId="{5374E43D-477E-4730-904F-6E9505673EA6}">
      <dsp:nvSpPr>
        <dsp:cNvPr id="0" name=""/>
        <dsp:cNvSpPr/>
      </dsp:nvSpPr>
      <dsp:spPr>
        <a:xfrm rot="20986615">
          <a:off x="6805695" y="2279264"/>
          <a:ext cx="359307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6806551" y="2397416"/>
        <a:ext cx="251515" cy="325757"/>
      </dsp:txXfrm>
    </dsp:sp>
    <dsp:sp modelId="{F8C0E19E-CF17-4ACE-830E-EF25AB77E3BA}">
      <dsp:nvSpPr>
        <dsp:cNvPr id="0" name=""/>
        <dsp:cNvSpPr/>
      </dsp:nvSpPr>
      <dsp:spPr>
        <a:xfrm>
          <a:off x="7131744" y="1832226"/>
          <a:ext cx="2846623" cy="870830"/>
        </a:xfrm>
        <a:prstGeom prst="flowChartAlternateProcess">
          <a:avLst/>
        </a:prstGeom>
        <a:blipFill dpi="0" rotWithShape="0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Data Storage</a:t>
          </a:r>
          <a:endParaRPr lang="en-US" sz="2400" b="1" kern="1200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7174254" y="1874736"/>
        <a:ext cx="2761603" cy="785810"/>
      </dsp:txXfrm>
    </dsp:sp>
    <dsp:sp modelId="{956BCC60-1FF3-4919-87BC-C4796BA43F6C}">
      <dsp:nvSpPr>
        <dsp:cNvPr id="0" name=""/>
        <dsp:cNvSpPr/>
      </dsp:nvSpPr>
      <dsp:spPr>
        <a:xfrm rot="10734849">
          <a:off x="3308835" y="2641112"/>
          <a:ext cx="207909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3371202" y="2749107"/>
        <a:ext cx="145536" cy="325757"/>
      </dsp:txXfrm>
    </dsp:sp>
    <dsp:sp modelId="{B7AB731B-5A66-4BC7-AE4B-F648E62C1E42}">
      <dsp:nvSpPr>
        <dsp:cNvPr id="0" name=""/>
        <dsp:cNvSpPr/>
      </dsp:nvSpPr>
      <dsp:spPr>
        <a:xfrm>
          <a:off x="307470" y="1971482"/>
          <a:ext cx="2903910" cy="1944864"/>
        </a:xfrm>
        <a:prstGeom prst="flowChartAlternateProcess">
          <a:avLst/>
        </a:prstGeom>
        <a:blipFill rotWithShape="0">
          <a:blip xmlns:r="http://schemas.openxmlformats.org/officeDocument/2006/relationships" r:embed="rId10"/>
          <a:stretch>
            <a:fillRect/>
          </a:stretch>
        </a:blipFill>
        <a:ln w="381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Languages</a:t>
          </a:r>
          <a:r>
            <a:rPr lang="en-US" sz="2400" kern="1200" dirty="0" smtClean="0"/>
            <a:t> </a:t>
          </a: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used</a:t>
          </a:r>
          <a:endParaRPr lang="en-US" sz="2400" b="1" kern="1200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402409" y="2066421"/>
        <a:ext cx="2714032" cy="1754986"/>
      </dsp:txXfrm>
    </dsp:sp>
    <dsp:sp modelId="{1B5D0964-8BE7-4B6F-9537-F80377421292}">
      <dsp:nvSpPr>
        <dsp:cNvPr id="0" name=""/>
        <dsp:cNvSpPr/>
      </dsp:nvSpPr>
      <dsp:spPr>
        <a:xfrm rot="19998922">
          <a:off x="6744924" y="1521701"/>
          <a:ext cx="1158232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6753598" y="1666860"/>
        <a:ext cx="995353" cy="325757"/>
      </dsp:txXfrm>
    </dsp:sp>
    <dsp:sp modelId="{B23DE77C-ED60-43BE-A3E7-79D9035E6382}">
      <dsp:nvSpPr>
        <dsp:cNvPr id="0" name=""/>
        <dsp:cNvSpPr/>
      </dsp:nvSpPr>
      <dsp:spPr>
        <a:xfrm>
          <a:off x="8198369" y="182897"/>
          <a:ext cx="1773360" cy="1450329"/>
        </a:xfrm>
        <a:prstGeom prst="flowChartAlternateProcess">
          <a:avLst/>
        </a:prstGeom>
        <a:blipFill rotWithShape="0">
          <a:blip xmlns:r="http://schemas.openxmlformats.org/officeDocument/2006/relationships" r:embed="rId11"/>
          <a:stretch>
            <a:fillRect/>
          </a:stretch>
        </a:blipFill>
        <a:ln w="381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Developers</a:t>
          </a:r>
          <a:endParaRPr lang="en-US" sz="2400" b="1" kern="1200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8269167" y="253695"/>
        <a:ext cx="1631764" cy="1308733"/>
      </dsp:txXfrm>
    </dsp:sp>
    <dsp:sp modelId="{87801F34-8C2E-4D8D-B91F-2631F342B70A}">
      <dsp:nvSpPr>
        <dsp:cNvPr id="0" name=""/>
        <dsp:cNvSpPr/>
      </dsp:nvSpPr>
      <dsp:spPr>
        <a:xfrm rot="3091570">
          <a:off x="5883913" y="3779450"/>
          <a:ext cx="419841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907708" y="3838733"/>
        <a:ext cx="293889" cy="325757"/>
      </dsp:txXfrm>
    </dsp:sp>
    <dsp:sp modelId="{2166122E-9685-4EF1-BAD3-A44B8FC282AB}">
      <dsp:nvSpPr>
        <dsp:cNvPr id="0" name=""/>
        <dsp:cNvSpPr/>
      </dsp:nvSpPr>
      <dsp:spPr>
        <a:xfrm>
          <a:off x="5964757" y="4219797"/>
          <a:ext cx="1820330" cy="1628002"/>
        </a:xfrm>
        <a:prstGeom prst="flowChartAlternateProcess">
          <a:avLst/>
        </a:prstGeom>
        <a:blipFill dpi="0" rotWithShape="0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 w="6350">
                <a:noFill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Backers</a:t>
          </a:r>
          <a:endParaRPr lang="en-US" sz="2400" b="1" kern="1200" dirty="0">
            <a:ln w="6350">
              <a:noFill/>
            </a:ln>
            <a:solidFill>
              <a:schemeClr val="tx1"/>
            </a:solidFill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6044228" y="4299268"/>
        <a:ext cx="1661388" cy="1469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0640C-7E44-4D75-BBFE-B3CD38777779}">
      <dsp:nvSpPr>
        <dsp:cNvPr id="0" name=""/>
        <dsp:cNvSpPr/>
      </dsp:nvSpPr>
      <dsp:spPr>
        <a:xfrm>
          <a:off x="3574203" y="1890480"/>
          <a:ext cx="3177288" cy="1977851"/>
        </a:xfrm>
        <a:prstGeom prst="flowChartProcess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/>
            <a:t> </a:t>
          </a:r>
          <a:endParaRPr lang="en-US" sz="6400" kern="1200" dirty="0"/>
        </a:p>
      </dsp:txBody>
      <dsp:txXfrm>
        <a:off x="3574203" y="1890480"/>
        <a:ext cx="3177288" cy="1977851"/>
      </dsp:txXfrm>
    </dsp:sp>
    <dsp:sp modelId="{BF9AF45C-C11B-4718-85B8-C3C8F46014B4}">
      <dsp:nvSpPr>
        <dsp:cNvPr id="0" name=""/>
        <dsp:cNvSpPr/>
      </dsp:nvSpPr>
      <dsp:spPr>
        <a:xfrm rot="8632256">
          <a:off x="2379851" y="4123374"/>
          <a:ext cx="1414065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 rot="10800000">
        <a:off x="2527068" y="4183943"/>
        <a:ext cx="1251186" cy="325757"/>
      </dsp:txXfrm>
    </dsp:sp>
    <dsp:sp modelId="{D93B0BC6-9987-4DD4-9AC7-838784DFF149}">
      <dsp:nvSpPr>
        <dsp:cNvPr id="0" name=""/>
        <dsp:cNvSpPr/>
      </dsp:nvSpPr>
      <dsp:spPr>
        <a:xfrm>
          <a:off x="343299" y="5185494"/>
          <a:ext cx="2434995" cy="646745"/>
        </a:xfrm>
        <a:prstGeom prst="flowChartAlternateProcess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Visualization</a:t>
          </a:r>
          <a:endParaRPr lang="en-US" sz="2400" b="1" kern="1200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374870" y="5217065"/>
        <a:ext cx="2371853" cy="583603"/>
      </dsp:txXfrm>
    </dsp:sp>
    <dsp:sp modelId="{3984EC29-5409-4C57-A99F-4B878E1710CA}">
      <dsp:nvSpPr>
        <dsp:cNvPr id="0" name=""/>
        <dsp:cNvSpPr/>
      </dsp:nvSpPr>
      <dsp:spPr>
        <a:xfrm rot="1296041">
          <a:off x="6806412" y="3429734"/>
          <a:ext cx="863950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 dirty="0"/>
        </a:p>
      </dsp:txBody>
      <dsp:txXfrm>
        <a:off x="6812131" y="3508339"/>
        <a:ext cx="701071" cy="325757"/>
      </dsp:txXfrm>
    </dsp:sp>
    <dsp:sp modelId="{48170424-D155-445F-B081-F82FD88B0FCE}">
      <dsp:nvSpPr>
        <dsp:cNvPr id="0" name=""/>
        <dsp:cNvSpPr/>
      </dsp:nvSpPr>
      <dsp:spPr>
        <a:xfrm>
          <a:off x="7985314" y="2956702"/>
          <a:ext cx="1944014" cy="2850189"/>
        </a:xfrm>
        <a:prstGeom prst="flowChartAlternateProcess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Platforms</a:t>
          </a:r>
          <a:endParaRPr lang="en-US" sz="2400" b="1" kern="1200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8080211" y="3051599"/>
        <a:ext cx="1754220" cy="2660395"/>
      </dsp:txXfrm>
    </dsp:sp>
    <dsp:sp modelId="{85377BD8-2EB6-4305-8F1F-20A134F85B19}">
      <dsp:nvSpPr>
        <dsp:cNvPr id="0" name=""/>
        <dsp:cNvSpPr/>
      </dsp:nvSpPr>
      <dsp:spPr>
        <a:xfrm rot="12568060">
          <a:off x="3079108" y="1628267"/>
          <a:ext cx="699779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 rot="10800000">
        <a:off x="3231451" y="1776916"/>
        <a:ext cx="536900" cy="325757"/>
      </dsp:txXfrm>
    </dsp:sp>
    <dsp:sp modelId="{0AB356B3-83A7-481D-B8DA-9C3F651C341D}">
      <dsp:nvSpPr>
        <dsp:cNvPr id="0" name=""/>
        <dsp:cNvSpPr/>
      </dsp:nvSpPr>
      <dsp:spPr>
        <a:xfrm>
          <a:off x="286873" y="91446"/>
          <a:ext cx="2964227" cy="1740665"/>
        </a:xfrm>
        <a:prstGeom prst="flowChartAlternateProcess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Dependencies</a:t>
          </a:r>
          <a:endParaRPr lang="en-US" sz="2400" b="1" kern="1200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371844" y="176417"/>
        <a:ext cx="2794285" cy="1570723"/>
      </dsp:txXfrm>
    </dsp:sp>
    <dsp:sp modelId="{21E56185-BE96-4862-A53E-9BA67A381AAE}">
      <dsp:nvSpPr>
        <dsp:cNvPr id="0" name=""/>
        <dsp:cNvSpPr/>
      </dsp:nvSpPr>
      <dsp:spPr>
        <a:xfrm rot="15174990">
          <a:off x="4689574" y="1437793"/>
          <a:ext cx="227315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 rot="10800000">
        <a:off x="4733688" y="1578972"/>
        <a:ext cx="159121" cy="325757"/>
      </dsp:txXfrm>
    </dsp:sp>
    <dsp:sp modelId="{69423057-D02D-4D4E-8F89-F6BB4F9ACB1A}">
      <dsp:nvSpPr>
        <dsp:cNvPr id="0" name=""/>
        <dsp:cNvSpPr/>
      </dsp:nvSpPr>
      <dsp:spPr>
        <a:xfrm>
          <a:off x="3504616" y="165070"/>
          <a:ext cx="2061819" cy="1346206"/>
        </a:xfrm>
        <a:prstGeom prst="flowChartAlternateProcess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Testing</a:t>
          </a:r>
          <a:endParaRPr lang="en-US" sz="2400" b="1" kern="1200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3570331" y="230785"/>
        <a:ext cx="1930389" cy="1214776"/>
      </dsp:txXfrm>
    </dsp:sp>
    <dsp:sp modelId="{FD83B8CB-5EFB-43E3-B259-922B07E08039}">
      <dsp:nvSpPr>
        <dsp:cNvPr id="0" name=""/>
        <dsp:cNvSpPr/>
      </dsp:nvSpPr>
      <dsp:spPr>
        <a:xfrm rot="18593152">
          <a:off x="5923110" y="1511555"/>
          <a:ext cx="311997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>
        <a:off x="5939899" y="1656051"/>
        <a:ext cx="218398" cy="325757"/>
      </dsp:txXfrm>
    </dsp:sp>
    <dsp:sp modelId="{B4487B34-D1ED-41B2-BEBC-7BE4FF878036}">
      <dsp:nvSpPr>
        <dsp:cNvPr id="0" name=""/>
        <dsp:cNvSpPr/>
      </dsp:nvSpPr>
      <dsp:spPr>
        <a:xfrm>
          <a:off x="5803900" y="170900"/>
          <a:ext cx="1997367" cy="1492838"/>
        </a:xfrm>
        <a:prstGeom prst="flowChartAlternateProcess">
          <a:avLst/>
        </a:prstGeom>
        <a:blipFill dpi="0" rotWithShape="0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Version control + issue track</a:t>
          </a:r>
          <a:endParaRPr lang="en-US" sz="2400" b="1" kern="1200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5876773" y="243773"/>
        <a:ext cx="1851621" cy="1347092"/>
      </dsp:txXfrm>
    </dsp:sp>
    <dsp:sp modelId="{7BC4D2B4-B347-46F7-B5F8-4CFE965DCA3A}">
      <dsp:nvSpPr>
        <dsp:cNvPr id="0" name=""/>
        <dsp:cNvSpPr/>
      </dsp:nvSpPr>
      <dsp:spPr>
        <a:xfrm rot="9292740">
          <a:off x="2736441" y="3541387"/>
          <a:ext cx="871227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 rot="10800000">
        <a:off x="2891617" y="3615399"/>
        <a:ext cx="708348" cy="325757"/>
      </dsp:txXfrm>
    </dsp:sp>
    <dsp:sp modelId="{7F8F382B-AAB0-4991-B9D9-2221C25D6635}">
      <dsp:nvSpPr>
        <dsp:cNvPr id="0" name=""/>
        <dsp:cNvSpPr/>
      </dsp:nvSpPr>
      <dsp:spPr>
        <a:xfrm>
          <a:off x="337196" y="4039792"/>
          <a:ext cx="2482188" cy="1040690"/>
        </a:xfrm>
        <a:prstGeom prst="flowChartAlternateProcess">
          <a:avLst/>
        </a:prstGeom>
        <a:blipFill dpi="0" rotWithShape="0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Dev. Environment</a:t>
          </a:r>
          <a:endParaRPr lang="en-US" sz="2400" b="1" kern="1200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387997" y="4090593"/>
        <a:ext cx="2380586" cy="939088"/>
      </dsp:txXfrm>
    </dsp:sp>
    <dsp:sp modelId="{45A721B0-819C-44F9-9782-F1593FB932B8}">
      <dsp:nvSpPr>
        <dsp:cNvPr id="0" name=""/>
        <dsp:cNvSpPr/>
      </dsp:nvSpPr>
      <dsp:spPr>
        <a:xfrm rot="6528414">
          <a:off x="4733172" y="3684551"/>
          <a:ext cx="126045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 rot="10800000">
        <a:off x="4758174" y="3775240"/>
        <a:ext cx="88232" cy="325757"/>
      </dsp:txXfrm>
    </dsp:sp>
    <dsp:sp modelId="{2A34C18F-17D7-45C1-A6AB-13589E51F4FD}">
      <dsp:nvSpPr>
        <dsp:cNvPr id="0" name=""/>
        <dsp:cNvSpPr/>
      </dsp:nvSpPr>
      <dsp:spPr>
        <a:xfrm>
          <a:off x="3191381" y="4048817"/>
          <a:ext cx="2549021" cy="1754146"/>
        </a:xfrm>
        <a:prstGeom prst="flowChartAlternateProcess">
          <a:avLst/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Collaborators</a:t>
          </a:r>
          <a:endParaRPr lang="en-US" sz="2400" b="1" kern="1200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3277010" y="4134446"/>
        <a:ext cx="2377763" cy="1582888"/>
      </dsp:txXfrm>
    </dsp:sp>
    <dsp:sp modelId="{5374E43D-477E-4730-904F-6E9505673EA6}">
      <dsp:nvSpPr>
        <dsp:cNvPr id="0" name=""/>
        <dsp:cNvSpPr/>
      </dsp:nvSpPr>
      <dsp:spPr>
        <a:xfrm rot="20986615">
          <a:off x="6826852" y="2276758"/>
          <a:ext cx="344778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>
        <a:off x="6827673" y="2394523"/>
        <a:ext cx="241345" cy="325757"/>
      </dsp:txXfrm>
    </dsp:sp>
    <dsp:sp modelId="{F8C0E19E-CF17-4ACE-830E-EF25AB77E3BA}">
      <dsp:nvSpPr>
        <dsp:cNvPr id="0" name=""/>
        <dsp:cNvSpPr/>
      </dsp:nvSpPr>
      <dsp:spPr>
        <a:xfrm>
          <a:off x="7131744" y="1832226"/>
          <a:ext cx="2846623" cy="870830"/>
        </a:xfrm>
        <a:prstGeom prst="flowChartAlternateProcess">
          <a:avLst/>
        </a:prstGeom>
        <a:blipFill dpi="0" rotWithShape="0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Data Storage</a:t>
          </a:r>
          <a:endParaRPr lang="en-US" sz="2400" b="1" kern="1200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7174254" y="1874736"/>
        <a:ext cx="2761603" cy="785810"/>
      </dsp:txXfrm>
    </dsp:sp>
    <dsp:sp modelId="{956BCC60-1FF3-4919-87BC-C4796BA43F6C}">
      <dsp:nvSpPr>
        <dsp:cNvPr id="0" name=""/>
        <dsp:cNvSpPr/>
      </dsp:nvSpPr>
      <dsp:spPr>
        <a:xfrm rot="10734849">
          <a:off x="3301818" y="2641386"/>
          <a:ext cx="193028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 rot="10800000">
        <a:off x="3359721" y="2749423"/>
        <a:ext cx="135120" cy="325757"/>
      </dsp:txXfrm>
    </dsp:sp>
    <dsp:sp modelId="{B7AB731B-5A66-4BC7-AE4B-F648E62C1E42}">
      <dsp:nvSpPr>
        <dsp:cNvPr id="0" name=""/>
        <dsp:cNvSpPr/>
      </dsp:nvSpPr>
      <dsp:spPr>
        <a:xfrm>
          <a:off x="307470" y="1971482"/>
          <a:ext cx="2903910" cy="1944864"/>
        </a:xfrm>
        <a:prstGeom prst="flowChartAlternateProcess">
          <a:avLst/>
        </a:prstGeom>
        <a:blipFill rotWithShape="0">
          <a:blip xmlns:r="http://schemas.openxmlformats.org/officeDocument/2006/relationships" r:embed="rId10"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Languages</a:t>
          </a:r>
          <a:r>
            <a:rPr lang="en-US" sz="2400" kern="1200" smtClean="0"/>
            <a:t> </a:t>
          </a: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used</a:t>
          </a:r>
          <a:endParaRPr lang="en-US" sz="2400" b="1" kern="1200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402409" y="2066421"/>
        <a:ext cx="2714032" cy="1754986"/>
      </dsp:txXfrm>
    </dsp:sp>
    <dsp:sp modelId="{1B5D0964-8BE7-4B6F-9537-F80377421292}">
      <dsp:nvSpPr>
        <dsp:cNvPr id="0" name=""/>
        <dsp:cNvSpPr/>
      </dsp:nvSpPr>
      <dsp:spPr>
        <a:xfrm rot="19998922">
          <a:off x="6762659" y="1516044"/>
          <a:ext cx="1145269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>
        <a:off x="6771333" y="1661203"/>
        <a:ext cx="982390" cy="325757"/>
      </dsp:txXfrm>
    </dsp:sp>
    <dsp:sp modelId="{B23DE77C-ED60-43BE-A3E7-79D9035E6382}">
      <dsp:nvSpPr>
        <dsp:cNvPr id="0" name=""/>
        <dsp:cNvSpPr/>
      </dsp:nvSpPr>
      <dsp:spPr>
        <a:xfrm>
          <a:off x="8198369" y="182897"/>
          <a:ext cx="1773360" cy="1450329"/>
        </a:xfrm>
        <a:prstGeom prst="flowChartAlternateProcess">
          <a:avLst/>
        </a:prstGeom>
        <a:blipFill rotWithShape="0">
          <a:blip xmlns:r="http://schemas.openxmlformats.org/officeDocument/2006/relationships" r:embed="rId11"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Developers</a:t>
          </a:r>
          <a:endParaRPr lang="en-US" sz="2400" b="1" kern="1200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8269167" y="253695"/>
        <a:ext cx="1631764" cy="1308733"/>
      </dsp:txXfrm>
    </dsp:sp>
    <dsp:sp modelId="{87801F34-8C2E-4D8D-B91F-2631F342B70A}">
      <dsp:nvSpPr>
        <dsp:cNvPr id="0" name=""/>
        <dsp:cNvSpPr/>
      </dsp:nvSpPr>
      <dsp:spPr>
        <a:xfrm rot="3086714">
          <a:off x="5895957" y="3769093"/>
          <a:ext cx="384651" cy="54292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>
        <a:off x="5917694" y="3832559"/>
        <a:ext cx="269256" cy="325757"/>
      </dsp:txXfrm>
    </dsp:sp>
    <dsp:sp modelId="{2166122E-9685-4EF1-BAD3-A44B8FC282AB}">
      <dsp:nvSpPr>
        <dsp:cNvPr id="0" name=""/>
        <dsp:cNvSpPr/>
      </dsp:nvSpPr>
      <dsp:spPr>
        <a:xfrm>
          <a:off x="5939360" y="4181694"/>
          <a:ext cx="1820330" cy="1628002"/>
        </a:xfrm>
        <a:prstGeom prst="flowChartAlternateProcess">
          <a:avLst/>
        </a:prstGeom>
        <a:blipFill dpi="0" rotWithShape="0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n w="6350"/>
              <a:effectLst>
                <a:glow rad="228600">
                  <a:schemeClr val="bg1"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rPr>
            <a:t>Backers</a:t>
          </a:r>
          <a:endParaRPr lang="en-US" sz="2400" b="1" kern="1200" dirty="0">
            <a:ln w="6350"/>
            <a:effectLst>
              <a:glow rad="228600">
                <a:schemeClr val="bg1"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a:endParaRPr>
        </a:p>
      </dsp:txBody>
      <dsp:txXfrm>
        <a:off x="6018831" y="4261165"/>
        <a:ext cx="1661388" cy="1469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3B1A5-1A74-4156-9287-8A2579B28184}">
      <dsp:nvSpPr>
        <dsp:cNvPr id="0" name=""/>
        <dsp:cNvSpPr/>
      </dsp:nvSpPr>
      <dsp:spPr>
        <a:xfrm>
          <a:off x="0" y="142841"/>
          <a:ext cx="2508250" cy="2328082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0" y="142841"/>
        <a:ext cx="2508250" cy="2328082"/>
      </dsp:txXfrm>
    </dsp:sp>
    <dsp:sp modelId="{84B02814-9BF8-4384-BD22-B6F4E1E154D3}">
      <dsp:nvSpPr>
        <dsp:cNvPr id="0" name=""/>
        <dsp:cNvSpPr/>
      </dsp:nvSpPr>
      <dsp:spPr>
        <a:xfrm>
          <a:off x="2759075" y="554407"/>
          <a:ext cx="2508250" cy="1504950"/>
        </a:xfrm>
        <a:prstGeom prst="rect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2759075" y="554407"/>
        <a:ext cx="2508250" cy="1504950"/>
      </dsp:txXfrm>
    </dsp:sp>
    <dsp:sp modelId="{99E3F954-ED4F-496C-BC24-423C52B00E3B}">
      <dsp:nvSpPr>
        <dsp:cNvPr id="0" name=""/>
        <dsp:cNvSpPr/>
      </dsp:nvSpPr>
      <dsp:spPr>
        <a:xfrm>
          <a:off x="5518150" y="171661"/>
          <a:ext cx="2508250" cy="2270442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5518150" y="171661"/>
        <a:ext cx="2508250" cy="2270442"/>
      </dsp:txXfrm>
    </dsp:sp>
    <dsp:sp modelId="{C2211B81-801D-4804-B281-AE5582A3D28B}">
      <dsp:nvSpPr>
        <dsp:cNvPr id="0" name=""/>
        <dsp:cNvSpPr/>
      </dsp:nvSpPr>
      <dsp:spPr>
        <a:xfrm>
          <a:off x="212724" y="3104495"/>
          <a:ext cx="2508250" cy="1504950"/>
        </a:xfrm>
        <a:prstGeom prst="rect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212724" y="3104495"/>
        <a:ext cx="2508250" cy="1504950"/>
      </dsp:txXfrm>
    </dsp:sp>
    <dsp:sp modelId="{8B7D8CB1-250A-405F-8DE1-D086FFA71829}">
      <dsp:nvSpPr>
        <dsp:cNvPr id="0" name=""/>
        <dsp:cNvSpPr/>
      </dsp:nvSpPr>
      <dsp:spPr>
        <a:xfrm>
          <a:off x="2971799" y="2721748"/>
          <a:ext cx="2082800" cy="2270442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2971799" y="2721748"/>
        <a:ext cx="2082800" cy="2270442"/>
      </dsp:txXfrm>
    </dsp:sp>
    <dsp:sp modelId="{C0F46A90-8F17-4E56-B74B-967189B4C2D8}">
      <dsp:nvSpPr>
        <dsp:cNvPr id="0" name=""/>
        <dsp:cNvSpPr/>
      </dsp:nvSpPr>
      <dsp:spPr>
        <a:xfrm>
          <a:off x="5305425" y="3104495"/>
          <a:ext cx="2508250" cy="1504950"/>
        </a:xfrm>
        <a:prstGeom prst="rect">
          <a:avLst/>
        </a:prstGeom>
        <a:blipFill dpi="0"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5305425" y="3104495"/>
        <a:ext cx="2508250" cy="1504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3B1A5-1A74-4156-9287-8A2579B28184}">
      <dsp:nvSpPr>
        <dsp:cNvPr id="0" name=""/>
        <dsp:cNvSpPr/>
      </dsp:nvSpPr>
      <dsp:spPr>
        <a:xfrm>
          <a:off x="979" y="794172"/>
          <a:ext cx="3821162" cy="354668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979" y="794172"/>
        <a:ext cx="3821162" cy="3546688"/>
      </dsp:txXfrm>
    </dsp:sp>
    <dsp:sp modelId="{84B02814-9BF8-4384-BD22-B6F4E1E154D3}">
      <dsp:nvSpPr>
        <dsp:cNvPr id="0" name=""/>
        <dsp:cNvSpPr/>
      </dsp:nvSpPr>
      <dsp:spPr>
        <a:xfrm>
          <a:off x="4204258" y="1421167"/>
          <a:ext cx="3821162" cy="2292697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4204258" y="1421167"/>
        <a:ext cx="3821162" cy="22926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3B1A5-1A74-4156-9287-8A2579B28184}">
      <dsp:nvSpPr>
        <dsp:cNvPr id="0" name=""/>
        <dsp:cNvSpPr/>
      </dsp:nvSpPr>
      <dsp:spPr>
        <a:xfrm>
          <a:off x="81518" y="511"/>
          <a:ext cx="2457301" cy="228079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81518" y="511"/>
        <a:ext cx="2457301" cy="2280793"/>
      </dsp:txXfrm>
    </dsp:sp>
    <dsp:sp modelId="{84B02814-9BF8-4384-BD22-B6F4E1E154D3}">
      <dsp:nvSpPr>
        <dsp:cNvPr id="0" name=""/>
        <dsp:cNvSpPr/>
      </dsp:nvSpPr>
      <dsp:spPr>
        <a:xfrm>
          <a:off x="2784549" y="165089"/>
          <a:ext cx="2457301" cy="1951637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2784549" y="165089"/>
        <a:ext cx="2457301" cy="1951637"/>
      </dsp:txXfrm>
    </dsp:sp>
    <dsp:sp modelId="{99E3F954-ED4F-496C-BC24-423C52B00E3B}">
      <dsp:nvSpPr>
        <dsp:cNvPr id="0" name=""/>
        <dsp:cNvSpPr/>
      </dsp:nvSpPr>
      <dsp:spPr>
        <a:xfrm>
          <a:off x="5487580" y="28745"/>
          <a:ext cx="2457301" cy="2224324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5487580" y="28745"/>
        <a:ext cx="2457301" cy="2224324"/>
      </dsp:txXfrm>
    </dsp:sp>
    <dsp:sp modelId="{140344B9-8AE5-49F7-BF8D-1F8736D2F2D7}">
      <dsp:nvSpPr>
        <dsp:cNvPr id="0" name=""/>
        <dsp:cNvSpPr/>
      </dsp:nvSpPr>
      <dsp:spPr>
        <a:xfrm>
          <a:off x="488778" y="3093587"/>
          <a:ext cx="2457301" cy="1474380"/>
        </a:xfrm>
        <a:prstGeom prst="rect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488778" y="3093587"/>
        <a:ext cx="2457301" cy="1474380"/>
      </dsp:txXfrm>
    </dsp:sp>
    <dsp:sp modelId="{C2211B81-801D-4804-B281-AE5582A3D28B}">
      <dsp:nvSpPr>
        <dsp:cNvPr id="0" name=""/>
        <dsp:cNvSpPr/>
      </dsp:nvSpPr>
      <dsp:spPr>
        <a:xfrm>
          <a:off x="3191810" y="2527034"/>
          <a:ext cx="4345810" cy="2607486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3191810" y="2527034"/>
        <a:ext cx="4345810" cy="26074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8C1A7-E85D-41D3-B846-951B620E850D}">
      <dsp:nvSpPr>
        <dsp:cNvPr id="0" name=""/>
        <dsp:cNvSpPr/>
      </dsp:nvSpPr>
      <dsp:spPr>
        <a:xfrm>
          <a:off x="165079" y="0"/>
          <a:ext cx="2540000" cy="1930197"/>
        </a:xfrm>
        <a:prstGeom prst="roundRect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 </a:t>
          </a:r>
          <a:endParaRPr lang="en-US" sz="5300" kern="1200" dirty="0"/>
        </a:p>
      </dsp:txBody>
      <dsp:txXfrm>
        <a:off x="259303" y="94224"/>
        <a:ext cx="2351552" cy="1741749"/>
      </dsp:txXfrm>
    </dsp:sp>
    <dsp:sp modelId="{26F6266F-64BE-41F3-AE77-6456354C5205}">
      <dsp:nvSpPr>
        <dsp:cNvPr id="0" name=""/>
        <dsp:cNvSpPr/>
      </dsp:nvSpPr>
      <dsp:spPr>
        <a:xfrm>
          <a:off x="2781320" y="608169"/>
          <a:ext cx="2844799" cy="962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100" kern="1200" dirty="0" smtClean="0"/>
            <a:t>Manager</a:t>
          </a:r>
          <a:endParaRPr lang="en-US" sz="4100" kern="1200" dirty="0"/>
        </a:p>
      </dsp:txBody>
      <dsp:txXfrm>
        <a:off x="2781320" y="608169"/>
        <a:ext cx="2844799" cy="962191"/>
      </dsp:txXfrm>
    </dsp:sp>
    <dsp:sp modelId="{9E669C9D-C697-417D-B9A7-99918664BEEB}">
      <dsp:nvSpPr>
        <dsp:cNvPr id="0" name=""/>
        <dsp:cNvSpPr/>
      </dsp:nvSpPr>
      <dsp:spPr>
        <a:xfrm>
          <a:off x="0" y="2808153"/>
          <a:ext cx="2717840" cy="1639269"/>
        </a:xfrm>
        <a:prstGeom prst="roundRect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 </a:t>
          </a:r>
          <a:endParaRPr lang="en-US" sz="5300" kern="1200" dirty="0"/>
        </a:p>
      </dsp:txBody>
      <dsp:txXfrm>
        <a:off x="80023" y="2888176"/>
        <a:ext cx="2557794" cy="1479223"/>
      </dsp:txXfrm>
    </dsp:sp>
    <dsp:sp modelId="{25441D5E-71B0-4D3B-9BC2-0AFAE6076CB4}">
      <dsp:nvSpPr>
        <dsp:cNvPr id="0" name=""/>
        <dsp:cNvSpPr/>
      </dsp:nvSpPr>
      <dsp:spPr>
        <a:xfrm>
          <a:off x="2743200" y="3317123"/>
          <a:ext cx="5384799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100" kern="1200" dirty="0" err="1" smtClean="0"/>
            <a:t>git</a:t>
          </a:r>
          <a:r>
            <a:rPr lang="en-US" sz="4100" kern="1200" dirty="0" smtClean="0"/>
            <a:t> contributors</a:t>
          </a:r>
          <a:endParaRPr lang="en-US" sz="4100" kern="1200" dirty="0"/>
        </a:p>
      </dsp:txBody>
      <dsp:txXfrm>
        <a:off x="2743200" y="3317123"/>
        <a:ext cx="5384799" cy="8776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3B1A5-1A74-4156-9287-8A2579B28184}">
      <dsp:nvSpPr>
        <dsp:cNvPr id="0" name=""/>
        <dsp:cNvSpPr/>
      </dsp:nvSpPr>
      <dsp:spPr>
        <a:xfrm>
          <a:off x="1227278" y="2664"/>
          <a:ext cx="2653258" cy="246267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1227278" y="2664"/>
        <a:ext cx="2653258" cy="2462674"/>
      </dsp:txXfrm>
    </dsp:sp>
    <dsp:sp modelId="{99E3F954-ED4F-496C-BC24-423C52B00E3B}">
      <dsp:nvSpPr>
        <dsp:cNvPr id="0" name=""/>
        <dsp:cNvSpPr/>
      </dsp:nvSpPr>
      <dsp:spPr>
        <a:xfrm>
          <a:off x="4145862" y="33150"/>
          <a:ext cx="2653258" cy="2401702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4145862" y="33150"/>
        <a:ext cx="2653258" cy="2401702"/>
      </dsp:txXfrm>
    </dsp:sp>
    <dsp:sp modelId="{8B7D8CB1-250A-405F-8DE1-D086FFA71829}">
      <dsp:nvSpPr>
        <dsp:cNvPr id="0" name=""/>
        <dsp:cNvSpPr/>
      </dsp:nvSpPr>
      <dsp:spPr>
        <a:xfrm>
          <a:off x="1988976" y="2730665"/>
          <a:ext cx="4048447" cy="2401702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1988976" y="2730665"/>
        <a:ext cx="4048447" cy="24017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3B1A5-1A74-4156-9287-8A2579B28184}">
      <dsp:nvSpPr>
        <dsp:cNvPr id="0" name=""/>
        <dsp:cNvSpPr/>
      </dsp:nvSpPr>
      <dsp:spPr>
        <a:xfrm>
          <a:off x="3808" y="70858"/>
          <a:ext cx="2582713" cy="2397197"/>
        </a:xfrm>
        <a:prstGeom prst="rect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808" y="70858"/>
        <a:ext cx="2582713" cy="2397197"/>
      </dsp:txXfrm>
    </dsp:sp>
    <dsp:sp modelId="{327998EA-B680-466B-8B67-3A9DF6B41CD9}">
      <dsp:nvSpPr>
        <dsp:cNvPr id="0" name=""/>
        <dsp:cNvSpPr/>
      </dsp:nvSpPr>
      <dsp:spPr>
        <a:xfrm>
          <a:off x="2844793" y="174242"/>
          <a:ext cx="2336813" cy="2190430"/>
        </a:xfrm>
        <a:prstGeom prst="rect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844793" y="174242"/>
        <a:ext cx="2336813" cy="2190430"/>
      </dsp:txXfrm>
    </dsp:sp>
    <dsp:sp modelId="{75057F26-7F94-4E79-BD1E-86D67CA28425}">
      <dsp:nvSpPr>
        <dsp:cNvPr id="0" name=""/>
        <dsp:cNvSpPr/>
      </dsp:nvSpPr>
      <dsp:spPr>
        <a:xfrm>
          <a:off x="5439878" y="100534"/>
          <a:ext cx="2582713" cy="2337846"/>
        </a:xfrm>
        <a:prstGeom prst="rect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5439878" y="100534"/>
        <a:ext cx="2582713" cy="2337846"/>
      </dsp:txXfrm>
    </dsp:sp>
    <dsp:sp modelId="{99E3F954-ED4F-496C-BC24-423C52B00E3B}">
      <dsp:nvSpPr>
        <dsp:cNvPr id="0" name=""/>
        <dsp:cNvSpPr/>
      </dsp:nvSpPr>
      <dsp:spPr>
        <a:xfrm>
          <a:off x="622303" y="2726327"/>
          <a:ext cx="2582713" cy="2337846"/>
        </a:xfrm>
        <a:prstGeom prst="rect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622303" y="2726327"/>
        <a:ext cx="2582713" cy="2337846"/>
      </dsp:txXfrm>
    </dsp:sp>
    <dsp:sp modelId="{8B7D8CB1-250A-405F-8DE1-D086FFA71829}">
      <dsp:nvSpPr>
        <dsp:cNvPr id="0" name=""/>
        <dsp:cNvSpPr/>
      </dsp:nvSpPr>
      <dsp:spPr>
        <a:xfrm>
          <a:off x="3463288" y="2726327"/>
          <a:ext cx="3940807" cy="2337846"/>
        </a:xfrm>
        <a:prstGeom prst="rect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3463288" y="2726327"/>
        <a:ext cx="3940807" cy="23378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1892CC-BA8C-4BC6-B17A-1DFD6D7C3076}">
      <dsp:nvSpPr>
        <dsp:cNvPr id="0" name=""/>
        <dsp:cNvSpPr/>
      </dsp:nvSpPr>
      <dsp:spPr>
        <a:xfrm>
          <a:off x="266749" y="34893"/>
          <a:ext cx="2766482" cy="1906106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37B9F-1F91-49CA-8D26-F3F0B2E4960A}">
      <dsp:nvSpPr>
        <dsp:cNvPr id="0" name=""/>
        <dsp:cNvSpPr/>
      </dsp:nvSpPr>
      <dsp:spPr>
        <a:xfrm>
          <a:off x="299505" y="1642009"/>
          <a:ext cx="2766482" cy="102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Supported Browsers</a:t>
          </a:r>
          <a:endParaRPr lang="en-US" sz="2900" kern="1200" dirty="0"/>
        </a:p>
      </dsp:txBody>
      <dsp:txXfrm>
        <a:off x="299505" y="1642009"/>
        <a:ext cx="2766482" cy="1026365"/>
      </dsp:txXfrm>
    </dsp:sp>
    <dsp:sp modelId="{9611FC73-7E3D-408C-90A3-E5BE97D9E02C}">
      <dsp:nvSpPr>
        <dsp:cNvPr id="0" name=""/>
        <dsp:cNvSpPr/>
      </dsp:nvSpPr>
      <dsp:spPr>
        <a:xfrm>
          <a:off x="261410" y="3681617"/>
          <a:ext cx="2766482" cy="1906106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0DC31-D8D6-4C20-9063-CA2142A96F30}">
      <dsp:nvSpPr>
        <dsp:cNvPr id="0" name=""/>
        <dsp:cNvSpPr/>
      </dsp:nvSpPr>
      <dsp:spPr>
        <a:xfrm>
          <a:off x="274108" y="5117830"/>
          <a:ext cx="2766482" cy="102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Supported Mobile Devices</a:t>
          </a:r>
          <a:endParaRPr lang="en-US" sz="2900" kern="1200" dirty="0"/>
        </a:p>
      </dsp:txBody>
      <dsp:txXfrm>
        <a:off x="274108" y="5117830"/>
        <a:ext cx="2766482" cy="1026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57E1A5E-EF24-4020-AFFE-E597BD613C80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2009D9A-3B56-4E27-9869-F8358A7114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810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58877-94C2-41B8-BB30-43E8C631B4F0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709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816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519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536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2698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648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983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249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179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967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022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284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D6EA7-28A0-4E14-B6AB-42076688AD04}" type="datetimeFigureOut">
              <a:rPr lang="he-IL" smtClean="0"/>
              <a:t>כ"א/סיון/תשע"ז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E4F9F-36F2-4A11-AD12-166C077B0D3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450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24" y="1823971"/>
            <a:ext cx="8191463" cy="4820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97" y="383811"/>
            <a:ext cx="3305175" cy="144016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907724" y="1074373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20292" y="1066650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תמונה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32" y="3088107"/>
            <a:ext cx="2455818" cy="210790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045365" y="2023861"/>
            <a:ext cx="2167226" cy="5050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תמונה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81" y="2034461"/>
            <a:ext cx="494419" cy="494419"/>
          </a:xfrm>
          <a:prstGeom prst="rect">
            <a:avLst/>
          </a:prstGeom>
        </p:spPr>
      </p:pic>
      <p:pic>
        <p:nvPicPr>
          <p:cNvPr id="15" name="תמונה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190" y="2078886"/>
            <a:ext cx="394967" cy="394967"/>
          </a:xfrm>
          <a:prstGeom prst="rect">
            <a:avLst/>
          </a:prstGeom>
        </p:spPr>
      </p:pic>
      <p:pic>
        <p:nvPicPr>
          <p:cNvPr id="16" name="תמונה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900" y="2049059"/>
            <a:ext cx="604201" cy="365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52" y="2057562"/>
            <a:ext cx="521580" cy="3574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68780" y="383811"/>
            <a:ext cx="8686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23132731"/>
              </p:ext>
            </p:extLst>
          </p:nvPr>
        </p:nvGraphicFramePr>
        <p:xfrm>
          <a:off x="2032000" y="719666"/>
          <a:ext cx="8026400" cy="5135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251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32873841"/>
              </p:ext>
            </p:extLst>
          </p:nvPr>
        </p:nvGraphicFramePr>
        <p:xfrm>
          <a:off x="2032000" y="719666"/>
          <a:ext cx="8026400" cy="5135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18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10608850"/>
              </p:ext>
            </p:extLst>
          </p:nvPr>
        </p:nvGraphicFramePr>
        <p:xfrm>
          <a:off x="7239000" y="495300"/>
          <a:ext cx="3314700" cy="614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89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Stakehol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3055938"/>
            <a:ext cx="112776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1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6990" y="1825625"/>
            <a:ext cx="6278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4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500721"/>
              </p:ext>
            </p:extLst>
          </p:nvPr>
        </p:nvGraphicFramePr>
        <p:xfrm>
          <a:off x="965200" y="330200"/>
          <a:ext cx="10515600" cy="618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348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873557"/>
              </p:ext>
            </p:extLst>
          </p:nvPr>
        </p:nvGraphicFramePr>
        <p:xfrm>
          <a:off x="965200" y="330200"/>
          <a:ext cx="10515600" cy="618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8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18531517"/>
              </p:ext>
            </p:extLst>
          </p:nvPr>
        </p:nvGraphicFramePr>
        <p:xfrm>
          <a:off x="2032000" y="719666"/>
          <a:ext cx="8026400" cy="5135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664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58209179"/>
              </p:ext>
            </p:extLst>
          </p:nvPr>
        </p:nvGraphicFramePr>
        <p:xfrm>
          <a:off x="2032000" y="719666"/>
          <a:ext cx="8026400" cy="5135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825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3315763"/>
              </p:ext>
            </p:extLst>
          </p:nvPr>
        </p:nvGraphicFramePr>
        <p:xfrm>
          <a:off x="2032000" y="719666"/>
          <a:ext cx="8026400" cy="5135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320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549354"/>
              </p:ext>
            </p:extLst>
          </p:nvPr>
        </p:nvGraphicFramePr>
        <p:xfrm>
          <a:off x="2349500" y="7958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82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58</Words>
  <Application>Microsoft Office PowerPoint</Application>
  <PresentationFormat>Widescreen</PresentationFormat>
  <Paragraphs>38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Windows User</dc:creator>
  <cp:lastModifiedBy>Phillip</cp:lastModifiedBy>
  <cp:revision>25</cp:revision>
  <dcterms:created xsi:type="dcterms:W3CDTF">2017-06-15T13:57:58Z</dcterms:created>
  <dcterms:modified xsi:type="dcterms:W3CDTF">2017-06-15T18:35:43Z</dcterms:modified>
</cp:coreProperties>
</file>